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diagrams/data1.xml" ContentType="application/vnd.openxmlformats-officedocument.drawingml.diagramData+xml"/>
  <Override PartName="/ppt/diagrams/data6.xml" ContentType="application/vnd.openxmlformats-officedocument.drawingml.diagramData+xml"/>
  <Override PartName="/ppt/diagrams/data5.xml" ContentType="application/vnd.openxmlformats-officedocument.drawingml.diagramData+xml"/>
  <Override PartName="/ppt/diagrams/data4.xml" ContentType="application/vnd.openxmlformats-officedocument.drawingml.diagramData+xml"/>
  <Override PartName="/ppt/diagrams/data3.xml" ContentType="application/vnd.openxmlformats-officedocument.drawingml.diagramData+xml"/>
  <Override PartName="/ppt/diagrams/data7.xml" ContentType="application/vnd.openxmlformats-officedocument.drawingml.diagramData+xml"/>
  <Override PartName="/ppt/diagrams/data2.xml" ContentType="application/vnd.openxmlformats-officedocument.drawingml.diagramData+xml"/>
  <Override PartName="/ppt/presentation.xml" ContentType="application/vnd.openxmlformats-officedocument.presentationml.presentation.main+xml"/>
  <Override PartName="/ppt/slides/slide25.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26.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2.xml" ContentType="application/vnd.openxmlformats-officedocument.presentationml.slide+xml"/>
  <Override PartName="/ppt/slides/slide37.xml" ContentType="application/vnd.openxmlformats-officedocument.presentationml.slide+xml"/>
  <Override PartName="/ppt/slides/slide35.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6.xml" ContentType="application/vnd.openxmlformats-officedocument.presentationml.slide+xml"/>
  <Override PartName="/ppt/slides/slide30.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Layouts/slideLayout4.xml" ContentType="application/vnd.openxmlformats-officedocument.presentationml.slideLayout+xml"/>
  <Override PartName="/ppt/notesSlides/notesSlide9.xml" ContentType="application/vnd.openxmlformats-officedocument.presentationml.notes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notesSlides/notesSlide8.xml" ContentType="application/vnd.openxmlformats-officedocument.presentationml.notesSlide+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5.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3.xml" ContentType="application/vnd.openxmlformats-officedocument.presentationml.notesSlide+xml"/>
  <Override PartName="/ppt/slideLayouts/slideLayout9.xml" ContentType="application/vnd.openxmlformats-officedocument.presentationml.slideLayout+xml"/>
  <Override PartName="/ppt/slideLayouts/slideLayout7.xml" ContentType="application/vnd.openxmlformats-officedocument.presentationml.slideLayout+xml"/>
  <Override PartName="/ppt/slideLayouts/slideLayout5.xml" ContentType="application/vnd.openxmlformats-officedocument.presentationml.slideLayout+xml"/>
  <Override PartName="/ppt/notesSlides/notesSlide2.xml" ContentType="application/vnd.openxmlformats-officedocument.presentationml.notesSlide+xml"/>
  <Override PartName="/ppt/slideLayouts/slideLayout8.xml" ContentType="application/vnd.openxmlformats-officedocument.presentationml.slideLayout+xml"/>
  <Override PartName="/ppt/slideLayouts/slideLayout2.xml" ContentType="application/vnd.openxmlformats-officedocument.presentationml.slideLayout+xml"/>
  <Override PartName="/ppt/notesSlides/notesSlide4.xml" ContentType="application/vnd.openxmlformats-officedocument.presentationml.notes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colors2.xml" ContentType="application/vnd.openxmlformats-officedocument.drawingml.diagramColors+xml"/>
  <Override PartName="/ppt/diagrams/layout2.xml" ContentType="application/vnd.openxmlformats-officedocument.drawingml.diagramLayout+xml"/>
  <Override PartName="/ppt/diagrams/drawing2.xml" ContentType="application/vnd.ms-office.drawingml.diagramDrawing+xml"/>
  <Override PartName="/ppt/diagrams/quickStyle4.xml" ContentType="application/vnd.openxmlformats-officedocument.drawingml.diagramStyle+xml"/>
  <Override PartName="/ppt/diagrams/layout4.xml" ContentType="application/vnd.openxmlformats-officedocument.drawingml.diagramLayout+xml"/>
  <Override PartName="/ppt/diagrams/drawing3.xml" ContentType="application/vnd.ms-office.drawingml.diagramDrawing+xml"/>
  <Override PartName="/ppt/diagrams/colors3.xml" ContentType="application/vnd.openxmlformats-officedocument.drawingml.diagramColors+xml"/>
  <Override PartName="/ppt/diagrams/quickStyle3.xml" ContentType="application/vnd.openxmlformats-officedocument.drawingml.diagramStyle+xml"/>
  <Override PartName="/ppt/diagrams/layout3.xml" ContentType="application/vnd.openxmlformats-officedocument.drawingml.diagramLayout+xml"/>
  <Override PartName="/ppt/diagrams/colors4.xml" ContentType="application/vnd.openxmlformats-officedocument.drawingml.diagramColors+xml"/>
  <Override PartName="/ppt/diagrams/colors1.xml" ContentType="application/vnd.openxmlformats-officedocument.drawingml.diagramColors+xml"/>
  <Override PartName="/ppt/diagrams/quickStyle1.xml" ContentType="application/vnd.openxmlformats-officedocument.drawingml.diagramStyle+xml"/>
  <Override PartName="/ppt/diagrams/layout1.xml" ContentType="application/vnd.openxmlformats-officedocument.drawingml.diagramLayout+xml"/>
  <Override PartName="/ppt/theme/theme3.xml" ContentType="application/vnd.openxmlformats-officedocument.theme+xml"/>
  <Override PartName="/ppt/theme/theme2.xml" ContentType="application/vnd.openxmlformats-officedocument.theme+xml"/>
  <Override PartName="/ppt/diagrams/drawing1.xml" ContentType="application/vnd.ms-office.drawingml.diagramDrawing+xml"/>
  <Override PartName="/ppt/diagrams/layout5.xml" ContentType="application/vnd.openxmlformats-officedocument.drawingml.diagramLayout+xml"/>
  <Override PartName="/ppt/theme/theme1.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6.xml" ContentType="application/vnd.openxmlformats-officedocument.drawingml.chart+xml"/>
  <Override PartName="/ppt/diagrams/drawing4.xml" ContentType="application/vnd.ms-office.drawingml.diagramDrawing+xml"/>
  <Override PartName="/ppt/charts/chart5.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diagrams/layout6.xml" ContentType="application/vnd.openxmlformats-officedocument.drawingml.diagramLayout+xml"/>
  <Override PartName="/ppt/diagrams/drawing5.xml" ContentType="application/vnd.ms-office.drawingml.diagramDrawing+xml"/>
  <Override PartName="/ppt/diagrams/colors5.xml" ContentType="application/vnd.openxmlformats-officedocument.drawingml.diagramColors+xml"/>
  <Override PartName="/ppt/diagrams/quickStyle5.xml" ContentType="application/vnd.openxmlformats-officedocument.drawingml.diagramStyle+xml"/>
  <Override PartName="/ppt/diagrams/colors6.xml" ContentType="application/vnd.openxmlformats-officedocument.drawingml.diagramColors+xml"/>
  <Override PartName="/ppt/diagrams/quickStyle6.xml" ContentType="application/vnd.openxmlformats-officedocument.drawingml.diagramStyle+xml"/>
  <Override PartName="/ppt/diagrams/drawing7.xml" ContentType="application/vnd.ms-office.drawingml.diagramDrawing+xml"/>
  <Override PartName="/ppt/diagrams/colors7.xml" ContentType="application/vnd.openxmlformats-officedocument.drawingml.diagramColors+xml"/>
  <Override PartName="/ppt/diagrams/drawing6.xml" ContentType="application/vnd.ms-office.drawingml.diagramDrawing+xml"/>
  <Override PartName="/ppt/charts/chart1.xml" ContentType="application/vnd.openxmlformats-officedocument.drawingml.chart+xml"/>
  <Override PartName="/ppt/diagrams/quickStyle7.xml" ContentType="application/vnd.openxmlformats-officedocument.drawingml.diagramStyle+xml"/>
  <Override PartName="/ppt/charts/chart2.xml" ContentType="application/vnd.openxmlformats-officedocument.drawingml.chart+xml"/>
  <Override PartName="/ppt/diagrams/layout7.xml" ContentType="application/vnd.openxmlformats-officedocument.drawingml.diagramLayout+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7"/>
  </p:notesMasterIdLst>
  <p:handoutMasterIdLst>
    <p:handoutMasterId r:id="rId48"/>
  </p:handoutMasterIdLst>
  <p:sldIdLst>
    <p:sldId id="340" r:id="rId2"/>
    <p:sldId id="345" r:id="rId3"/>
    <p:sldId id="346" r:id="rId4"/>
    <p:sldId id="348" r:id="rId5"/>
    <p:sldId id="349" r:id="rId6"/>
    <p:sldId id="369" r:id="rId7"/>
    <p:sldId id="353" r:id="rId8"/>
    <p:sldId id="355" r:id="rId9"/>
    <p:sldId id="356" r:id="rId10"/>
    <p:sldId id="357" r:id="rId11"/>
    <p:sldId id="358" r:id="rId12"/>
    <p:sldId id="373" r:id="rId13"/>
    <p:sldId id="359" r:id="rId14"/>
    <p:sldId id="360" r:id="rId15"/>
    <p:sldId id="361" r:id="rId16"/>
    <p:sldId id="371" r:id="rId17"/>
    <p:sldId id="315" r:id="rId18"/>
    <p:sldId id="280" r:id="rId19"/>
    <p:sldId id="268" r:id="rId20"/>
    <p:sldId id="259" r:id="rId21"/>
    <p:sldId id="260" r:id="rId22"/>
    <p:sldId id="261" r:id="rId23"/>
    <p:sldId id="262" r:id="rId24"/>
    <p:sldId id="343" r:id="rId25"/>
    <p:sldId id="305" r:id="rId26"/>
    <p:sldId id="377" r:id="rId27"/>
    <p:sldId id="378" r:id="rId28"/>
    <p:sldId id="303" r:id="rId29"/>
    <p:sldId id="304" r:id="rId30"/>
    <p:sldId id="370" r:id="rId31"/>
    <p:sldId id="302" r:id="rId32"/>
    <p:sldId id="314" r:id="rId33"/>
    <p:sldId id="372" r:id="rId34"/>
    <p:sldId id="367" r:id="rId35"/>
    <p:sldId id="376" r:id="rId36"/>
    <p:sldId id="368" r:id="rId37"/>
    <p:sldId id="374" r:id="rId38"/>
    <p:sldId id="375" r:id="rId39"/>
    <p:sldId id="313" r:id="rId40"/>
    <p:sldId id="309" r:id="rId41"/>
    <p:sldId id="310" r:id="rId42"/>
    <p:sldId id="311" r:id="rId43"/>
    <p:sldId id="312" r:id="rId44"/>
    <p:sldId id="306" r:id="rId45"/>
    <p:sldId id="342" r:id="rId4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722" autoAdjust="0"/>
    <p:restoredTop sz="97468" autoAdjust="0"/>
  </p:normalViewPr>
  <p:slideViewPr>
    <p:cSldViewPr>
      <p:cViewPr>
        <p:scale>
          <a:sx n="80" d="100"/>
          <a:sy n="80" d="100"/>
        </p:scale>
        <p:origin x="-672" y="-1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368"/>
    </p:cViewPr>
  </p:sorterViewPr>
  <p:notesViewPr>
    <p:cSldViewPr>
      <p:cViewPr varScale="1">
        <p:scale>
          <a:sx n="60" d="100"/>
          <a:sy n="60" d="100"/>
        </p:scale>
        <p:origin x="-2538"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55"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customXml" Target="../customXml/item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E:\David%20Lapaix%20Documentos\Proyecto%20SEE-UE\Series\Ejecuciones%20y%20Presupuesto%20del%20Gobierno%20como%20%25%20del%20PIB%201970-2008.xls"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E:\David%20Lapaix%20Documentos\SEE\Trabajos%20Mes%20de%20Agosto%202008\Intervenciones%20Fundamentales.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D:\David%20Lapaix%20Documentos\fiscal_flujo_a.xls"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D:\David%20Lapaix%20Documentos\fiscal_flujo_a.xls"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E:\David%20Lapaix%20Documentos\Proyecto%20SEE-UE\Series\Ejecuciones%20y%20Presupuesto%20del%20Gobierno%20como%20%25%20del%20PIB%201970-2008.xls"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E:\David%20Lapaix%20Documentos\Proyecto%20SEE-UE\Series\Ejecuciones%20y%20Presupuesto%20del%20Gobierno%20como%20%25%20del%20PIB%201970-2008.xls"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E:\David%20Lapaix%20Documentos\Proyecto%20SEE-UE\Materiales%20Pendientes\Relaciones%20Aulas.xls"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E:\David%20Lapaix%20Documentos\SEE\Trabajos%20Mes%20de%20Agosto%202008\Intervenciones%20Fundamentales.xls"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E:\David%20Lapaix%20Documentos\SEE\Trabajos%20Mes%20de%20Agosto%202008\Intervenciones%20Fundamentales.xls"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E:\David%20Lapaix%20Documentos\SEE\Trabajos%20Mes%20de%20Agosto%202008\Intervenciones%20Fundamentales.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DO"/>
  <c:roundedCorners val="0"/>
  <mc:AlternateContent xmlns:mc="http://schemas.openxmlformats.org/markup-compatibility/2006">
    <mc:Choice xmlns:c14="http://schemas.microsoft.com/office/drawing/2007/8/2/chart" Requires="c14">
      <c14:style val="119"/>
    </mc:Choice>
    <mc:Fallback>
      <c:style val="19"/>
    </mc:Fallback>
  </mc:AlternateContent>
  <c:chart>
    <c:title>
      <c:tx>
        <c:rich>
          <a:bodyPr/>
          <a:lstStyle/>
          <a:p>
            <a:pPr>
              <a:defRPr lang="es-ES_tradnl"/>
            </a:pPr>
            <a:r>
              <a:rPr lang="en-US"/>
              <a:t>% Promedio de las Ejecuciones como % del PIB del Gobierno </a:t>
            </a:r>
          </a:p>
          <a:p>
            <a:pPr>
              <a:defRPr lang="es-ES_tradnl"/>
            </a:pPr>
            <a:r>
              <a:rPr lang="en-US"/>
              <a:t>Por Decadas</a:t>
            </a:r>
          </a:p>
          <a:p>
            <a:pPr>
              <a:defRPr lang="es-ES_tradnl"/>
            </a:pPr>
            <a:r>
              <a:rPr lang="en-US"/>
              <a:t>1970-2008</a:t>
            </a:r>
          </a:p>
        </c:rich>
      </c:tx>
      <c:layout>
        <c:manualLayout>
          <c:xMode val="edge"/>
          <c:yMode val="edge"/>
          <c:x val="0.15271056502552571"/>
          <c:y val="1.5920286581872684E-2"/>
        </c:manualLayout>
      </c:layout>
      <c:overlay val="0"/>
    </c:title>
    <c:autoTitleDeleted val="0"/>
    <c:plotArea>
      <c:layout/>
      <c:barChart>
        <c:barDir val="col"/>
        <c:grouping val="clustered"/>
        <c:varyColors val="0"/>
        <c:ser>
          <c:idx val="0"/>
          <c:order val="0"/>
          <c:tx>
            <c:strRef>
              <c:f>Datos!$C$44</c:f>
              <c:strCache>
                <c:ptCount val="1"/>
                <c:pt idx="0">
                  <c:v>% Promedio</c:v>
                </c:pt>
              </c:strCache>
            </c:strRef>
          </c:tx>
          <c:invertIfNegative val="0"/>
          <c:cat>
            <c:strRef>
              <c:f>Datos!$B$45:$B$48</c:f>
              <c:strCache>
                <c:ptCount val="4"/>
                <c:pt idx="0">
                  <c:v>1970-1979</c:v>
                </c:pt>
                <c:pt idx="1">
                  <c:v>1980-1989</c:v>
                </c:pt>
                <c:pt idx="2">
                  <c:v>1990-1999</c:v>
                </c:pt>
                <c:pt idx="3">
                  <c:v>2000-2008</c:v>
                </c:pt>
              </c:strCache>
            </c:strRef>
          </c:cat>
          <c:val>
            <c:numRef>
              <c:f>Datos!$C$45:$C$48</c:f>
              <c:numCache>
                <c:formatCode>0.00%</c:formatCode>
                <c:ptCount val="4"/>
                <c:pt idx="0">
                  <c:v>0.1668899112988787</c:v>
                </c:pt>
                <c:pt idx="1">
                  <c:v>0.13533434492012394</c:v>
                </c:pt>
                <c:pt idx="2">
                  <c:v>0.14763107125476119</c:v>
                </c:pt>
                <c:pt idx="3">
                  <c:v>0.19717103507045244</c:v>
                </c:pt>
              </c:numCache>
            </c:numRef>
          </c:val>
        </c:ser>
        <c:dLbls>
          <c:showLegendKey val="0"/>
          <c:showVal val="1"/>
          <c:showCatName val="0"/>
          <c:showSerName val="0"/>
          <c:showPercent val="0"/>
          <c:showBubbleSize val="0"/>
        </c:dLbls>
        <c:gapWidth val="150"/>
        <c:overlap val="-25"/>
        <c:axId val="71169536"/>
        <c:axId val="71171072"/>
      </c:barChart>
      <c:catAx>
        <c:axId val="71169536"/>
        <c:scaling>
          <c:orientation val="minMax"/>
        </c:scaling>
        <c:delete val="0"/>
        <c:axPos val="b"/>
        <c:numFmt formatCode="General" sourceLinked="1"/>
        <c:majorTickMark val="none"/>
        <c:minorTickMark val="none"/>
        <c:tickLblPos val="nextTo"/>
        <c:txPr>
          <a:bodyPr/>
          <a:lstStyle/>
          <a:p>
            <a:pPr>
              <a:defRPr lang="es-ES_tradnl"/>
            </a:pPr>
            <a:endParaRPr lang="es-DO"/>
          </a:p>
        </c:txPr>
        <c:crossAx val="71171072"/>
        <c:crosses val="autoZero"/>
        <c:auto val="1"/>
        <c:lblAlgn val="ctr"/>
        <c:lblOffset val="100"/>
        <c:noMultiLvlLbl val="0"/>
      </c:catAx>
      <c:valAx>
        <c:axId val="71171072"/>
        <c:scaling>
          <c:orientation val="minMax"/>
        </c:scaling>
        <c:delete val="1"/>
        <c:axPos val="l"/>
        <c:numFmt formatCode="0.00%" sourceLinked="1"/>
        <c:majorTickMark val="out"/>
        <c:minorTickMark val="none"/>
        <c:tickLblPos val="nextTo"/>
        <c:crossAx val="71169536"/>
        <c:crosses val="autoZero"/>
        <c:crossBetween val="between"/>
      </c:valAx>
    </c:plotArea>
    <c:plotVisOnly val="1"/>
    <c:dispBlanksAs val="gap"/>
    <c:showDLblsOverMax val="0"/>
  </c:chart>
  <c:txPr>
    <a:bodyPr/>
    <a:lstStyle/>
    <a:p>
      <a:pPr>
        <a:defRPr sz="1500">
          <a:latin typeface="Tahoma" pitchFamily="34" charset="0"/>
          <a:cs typeface="Tahoma" pitchFamily="34" charset="0"/>
        </a:defRPr>
      </a:pPr>
      <a:endParaRPr lang="es-DO"/>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s-DO"/>
  <c:roundedCorners val="0"/>
  <mc:AlternateContent xmlns:mc="http://schemas.openxmlformats.org/markup-compatibility/2006">
    <mc:Choice xmlns:c14="http://schemas.microsoft.com/office/drawing/2007/8/2/chart" Requires="c14">
      <c14:style val="126"/>
    </mc:Choice>
    <mc:Fallback>
      <c:style val="26"/>
    </mc:Fallback>
  </mc:AlternateContent>
  <c:chart>
    <c:title>
      <c:tx>
        <c:rich>
          <a:bodyPr/>
          <a:lstStyle/>
          <a:p>
            <a:pPr>
              <a:defRPr lang="es-ES_tradnl"/>
            </a:pPr>
            <a:r>
              <a:rPr lang="es-ES" dirty="0"/>
              <a:t>Inversión por Programa
Año 2012
Secretaría de Estado de Educación</a:t>
            </a:r>
          </a:p>
        </c:rich>
      </c:tx>
      <c:layout>
        <c:manualLayout>
          <c:xMode val="edge"/>
          <c:yMode val="edge"/>
          <c:x val="0.29254733158355206"/>
          <c:y val="1.2579409701007401E-2"/>
        </c:manualLayout>
      </c:layout>
      <c:overlay val="0"/>
    </c:title>
    <c:autoTitleDeleted val="0"/>
    <c:view3D>
      <c:rotX val="15"/>
      <c:rotY val="0"/>
      <c:rAngAx val="0"/>
      <c:perspective val="0"/>
    </c:view3D>
    <c:floor>
      <c:thickness val="0"/>
    </c:floor>
    <c:sideWall>
      <c:thickness val="0"/>
    </c:sideWall>
    <c:backWall>
      <c:thickness val="0"/>
    </c:backWall>
    <c:plotArea>
      <c:layout>
        <c:manualLayout>
          <c:layoutTarget val="inner"/>
          <c:xMode val="edge"/>
          <c:yMode val="edge"/>
          <c:x val="6.3470399533391904E-4"/>
          <c:y val="0.37488123440816362"/>
          <c:w val="0.64132528433945923"/>
          <c:h val="0.37429363006027316"/>
        </c:manualLayout>
      </c:layout>
      <c:pie3DChart>
        <c:varyColors val="1"/>
        <c:ser>
          <c:idx val="0"/>
          <c:order val="0"/>
          <c:tx>
            <c:strRef>
              <c:f>'Borrador_Pesos (2)'!$S$4</c:f>
              <c:strCache>
                <c:ptCount val="1"/>
                <c:pt idx="0">
                  <c:v>2012</c:v>
                </c:pt>
              </c:strCache>
            </c:strRef>
          </c:tx>
          <c:explosion val="25"/>
          <c:dLbls>
            <c:numFmt formatCode="0.00%" sourceLinked="0"/>
            <c:txPr>
              <a:bodyPr/>
              <a:lstStyle/>
              <a:p>
                <a:pPr>
                  <a:defRPr lang="es-ES_tradnl"/>
                </a:pPr>
                <a:endParaRPr lang="es-DO"/>
              </a:p>
            </c:txPr>
            <c:showLegendKey val="0"/>
            <c:showVal val="0"/>
            <c:showCatName val="0"/>
            <c:showSerName val="0"/>
            <c:showPercent val="1"/>
            <c:showBubbleSize val="0"/>
            <c:showLeaderLines val="1"/>
          </c:dLbls>
          <c:cat>
            <c:strRef>
              <c:f>'Borrador_Pesos (2)'!$O$5:$O$81</c:f>
              <c:strCache>
                <c:ptCount val="8"/>
                <c:pt idx="0">
                  <c:v>Infraestructura Escolar: Mantenimiento, Reahabilitación, Aulas Nuevas y Equipamiento Escolar</c:v>
                </c:pt>
                <c:pt idx="1">
                  <c:v>Recursos Humanos</c:v>
                </c:pt>
                <c:pt idx="2">
                  <c:v>Atención a los Estudiantes en Condiciones Vulnerables</c:v>
                </c:pt>
                <c:pt idx="3">
                  <c:v>Fortalecimento Institucional</c:v>
                </c:pt>
                <c:pt idx="4">
                  <c:v>Calidad Educativa</c:v>
                </c:pt>
                <c:pt idx="5">
                  <c:v>Textos y Materiales Educativos</c:v>
                </c:pt>
                <c:pt idx="6">
                  <c:v>Gastos de Personal</c:v>
                </c:pt>
                <c:pt idx="7">
                  <c:v>Gastos de Administración</c:v>
                </c:pt>
              </c:strCache>
            </c:strRef>
          </c:cat>
          <c:val>
            <c:numRef>
              <c:f>'Borrador_Pesos (2)'!$S$5:$S$81</c:f>
              <c:numCache>
                <c:formatCode>#,##0</c:formatCode>
                <c:ptCount val="8"/>
                <c:pt idx="0">
                  <c:v>29064500625.526123</c:v>
                </c:pt>
                <c:pt idx="1">
                  <c:v>1511317232.9485269</c:v>
                </c:pt>
                <c:pt idx="2">
                  <c:v>4556280647.8177366</c:v>
                </c:pt>
                <c:pt idx="3">
                  <c:v>233744320.93454561</c:v>
                </c:pt>
                <c:pt idx="4">
                  <c:v>1176314288.5812986</c:v>
                </c:pt>
                <c:pt idx="5">
                  <c:v>3909164418.3772392</c:v>
                </c:pt>
                <c:pt idx="6">
                  <c:v>29042170575.37611</c:v>
                </c:pt>
                <c:pt idx="7">
                  <c:v>9264859188.5120983</c:v>
                </c:pt>
              </c:numCache>
            </c:numRef>
          </c:val>
        </c:ser>
        <c:dLbls>
          <c:showLegendKey val="0"/>
          <c:showVal val="0"/>
          <c:showCatName val="0"/>
          <c:showSerName val="0"/>
          <c:showPercent val="1"/>
          <c:showBubbleSize val="0"/>
          <c:showLeaderLines val="1"/>
        </c:dLbls>
      </c:pie3DChart>
    </c:plotArea>
    <c:legend>
      <c:legendPos val="r"/>
      <c:layout>
        <c:manualLayout>
          <c:xMode val="edge"/>
          <c:yMode val="edge"/>
          <c:x val="0.64076127150772966"/>
          <c:y val="0.2098966829798804"/>
          <c:w val="0.34171781860600753"/>
          <c:h val="0.7901032943263927"/>
        </c:manualLayout>
      </c:layout>
      <c:overlay val="0"/>
      <c:txPr>
        <a:bodyPr/>
        <a:lstStyle/>
        <a:p>
          <a:pPr>
            <a:defRPr lang="es-ES_tradnl" sz="1300"/>
          </a:pPr>
          <a:endParaRPr lang="es-DO"/>
        </a:p>
      </c:txPr>
    </c:legend>
    <c:plotVisOnly val="1"/>
    <c:dispBlanksAs val="zero"/>
    <c:showDLblsOverMax val="0"/>
  </c:chart>
  <c:txPr>
    <a:bodyPr/>
    <a:lstStyle/>
    <a:p>
      <a:pPr>
        <a:defRPr sz="1800"/>
      </a:pPr>
      <a:endParaRPr lang="es-DO"/>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DO"/>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b="1" i="0"/>
            </a:pPr>
            <a:r>
              <a:rPr lang="es-ES" sz="1800" b="1" i="0"/>
              <a:t>Evolución del Gasto Total del Gobierno Central</a:t>
            </a:r>
          </a:p>
          <a:p>
            <a:pPr>
              <a:defRPr sz="1800" b="1" i="0"/>
            </a:pPr>
            <a:r>
              <a:rPr lang="es-ES" sz="1800" b="1" i="0"/>
              <a:t>(1978-2007)</a:t>
            </a:r>
          </a:p>
          <a:p>
            <a:pPr>
              <a:defRPr sz="1800" b="1" i="0"/>
            </a:pPr>
            <a:r>
              <a:rPr lang="es-ES" sz="1800" b="1" i="0"/>
              <a:t>Como % del PIB</a:t>
            </a:r>
          </a:p>
        </c:rich>
      </c:tx>
      <c:overlay val="0"/>
    </c:title>
    <c:autoTitleDeleted val="0"/>
    <c:plotArea>
      <c:layout>
        <c:manualLayout>
          <c:layoutTarget val="inner"/>
          <c:xMode val="edge"/>
          <c:yMode val="edge"/>
          <c:x val="8.8565429321334835E-2"/>
          <c:y val="0.17785887985071119"/>
          <c:w val="0.89533004528280113"/>
          <c:h val="0.70056332889687167"/>
        </c:manualLayout>
      </c:layout>
      <c:lineChart>
        <c:grouping val="standard"/>
        <c:varyColors val="0"/>
        <c:ser>
          <c:idx val="0"/>
          <c:order val="0"/>
          <c:tx>
            <c:strRef>
              <c:f>dat_1!$A$26</c:f>
              <c:strCache>
                <c:ptCount val="1"/>
                <c:pt idx="0">
                  <c:v>Gasto Primario del Gobierno Central</c:v>
                </c:pt>
              </c:strCache>
            </c:strRef>
          </c:tx>
          <c:marker>
            <c:symbol val="circle"/>
            <c:size val="7"/>
          </c:marker>
          <c:trendline>
            <c:trendlineType val="linear"/>
            <c:dispRSqr val="0"/>
            <c:dispEq val="0"/>
          </c:trendline>
          <c:trendline>
            <c:spPr>
              <a:ln>
                <a:solidFill>
                  <a:schemeClr val="tx2"/>
                </a:solidFill>
              </a:ln>
            </c:spPr>
            <c:trendlineType val="linear"/>
            <c:dispRSqr val="0"/>
            <c:dispEq val="0"/>
          </c:trendline>
          <c:cat>
            <c:numRef>
              <c:f>dat_1!$B$25:$AE$25</c:f>
              <c:numCache>
                <c:formatCode>General</c:formatCode>
                <c:ptCount val="30"/>
                <c:pt idx="0">
                  <c:v>1978</c:v>
                </c:pt>
                <c:pt idx="1">
                  <c:v>1979</c:v>
                </c:pt>
                <c:pt idx="2">
                  <c:v>1980</c:v>
                </c:pt>
                <c:pt idx="3">
                  <c:v>1981</c:v>
                </c:pt>
                <c:pt idx="4">
                  <c:v>1982</c:v>
                </c:pt>
                <c:pt idx="5">
                  <c:v>1983</c:v>
                </c:pt>
                <c:pt idx="6">
                  <c:v>1984</c:v>
                </c:pt>
                <c:pt idx="7">
                  <c:v>1985</c:v>
                </c:pt>
                <c:pt idx="8">
                  <c:v>1986</c:v>
                </c:pt>
                <c:pt idx="9">
                  <c:v>1987</c:v>
                </c:pt>
                <c:pt idx="10">
                  <c:v>1988</c:v>
                </c:pt>
                <c:pt idx="11">
                  <c:v>1989</c:v>
                </c:pt>
                <c:pt idx="12">
                  <c:v>1990</c:v>
                </c:pt>
                <c:pt idx="13">
                  <c:v>1991</c:v>
                </c:pt>
                <c:pt idx="14">
                  <c:v>1992</c:v>
                </c:pt>
                <c:pt idx="15">
                  <c:v>1993</c:v>
                </c:pt>
                <c:pt idx="16">
                  <c:v>1994</c:v>
                </c:pt>
                <c:pt idx="17">
                  <c:v>1995</c:v>
                </c:pt>
                <c:pt idx="18">
                  <c:v>1996</c:v>
                </c:pt>
                <c:pt idx="19">
                  <c:v>1997</c:v>
                </c:pt>
                <c:pt idx="20">
                  <c:v>1998</c:v>
                </c:pt>
                <c:pt idx="21">
                  <c:v>1999</c:v>
                </c:pt>
                <c:pt idx="22">
                  <c:v>2000</c:v>
                </c:pt>
                <c:pt idx="23">
                  <c:v>2001</c:v>
                </c:pt>
                <c:pt idx="24">
                  <c:v>2002</c:v>
                </c:pt>
                <c:pt idx="25">
                  <c:v>2003</c:v>
                </c:pt>
                <c:pt idx="26">
                  <c:v>2004</c:v>
                </c:pt>
                <c:pt idx="27">
                  <c:v>2005</c:v>
                </c:pt>
                <c:pt idx="28">
                  <c:v>2006</c:v>
                </c:pt>
                <c:pt idx="29">
                  <c:v>2007</c:v>
                </c:pt>
              </c:numCache>
            </c:numRef>
          </c:cat>
          <c:val>
            <c:numRef>
              <c:f>dat_1!$B$26:$AE$26</c:f>
              <c:numCache>
                <c:formatCode>0.00%</c:formatCode>
                <c:ptCount val="30"/>
                <c:pt idx="0">
                  <c:v>0.11957164582629268</c:v>
                </c:pt>
                <c:pt idx="1">
                  <c:v>0.10695060740525203</c:v>
                </c:pt>
                <c:pt idx="2">
                  <c:v>0.10614822593288273</c:v>
                </c:pt>
                <c:pt idx="3">
                  <c:v>9.3237935275680084E-2</c:v>
                </c:pt>
                <c:pt idx="4">
                  <c:v>7.6831893944891996E-2</c:v>
                </c:pt>
                <c:pt idx="5">
                  <c:v>7.6405006181810273E-2</c:v>
                </c:pt>
                <c:pt idx="6">
                  <c:v>6.3895118164567874E-2</c:v>
                </c:pt>
                <c:pt idx="7">
                  <c:v>6.6514667108229633E-2</c:v>
                </c:pt>
                <c:pt idx="8">
                  <c:v>8.543533156737361E-2</c:v>
                </c:pt>
                <c:pt idx="9">
                  <c:v>0.13710742916317023</c:v>
                </c:pt>
                <c:pt idx="10">
                  <c:v>0.13510905465670234</c:v>
                </c:pt>
                <c:pt idx="11">
                  <c:v>0.14107045974571272</c:v>
                </c:pt>
                <c:pt idx="12">
                  <c:v>0.1143611325021914</c:v>
                </c:pt>
                <c:pt idx="13">
                  <c:v>9.5461378829456781E-2</c:v>
                </c:pt>
                <c:pt idx="14">
                  <c:v>0.11267902604199363</c:v>
                </c:pt>
                <c:pt idx="15">
                  <c:v>0.13882434233858654</c:v>
                </c:pt>
                <c:pt idx="16">
                  <c:v>0.13907127170101127</c:v>
                </c:pt>
                <c:pt idx="17">
                  <c:v>0.1236768262601166</c:v>
                </c:pt>
                <c:pt idx="18">
                  <c:v>0.1373594985669212</c:v>
                </c:pt>
                <c:pt idx="19">
                  <c:v>0.14668864455104069</c:v>
                </c:pt>
                <c:pt idx="20">
                  <c:v>0.14283343276497884</c:v>
                </c:pt>
                <c:pt idx="21">
                  <c:v>0.14912112207155534</c:v>
                </c:pt>
                <c:pt idx="22">
                  <c:v>0.13556473372155833</c:v>
                </c:pt>
                <c:pt idx="23">
                  <c:v>0.14906617089978746</c:v>
                </c:pt>
                <c:pt idx="24">
                  <c:v>0.15311051842672282</c:v>
                </c:pt>
                <c:pt idx="25">
                  <c:v>0.13052706890757704</c:v>
                </c:pt>
                <c:pt idx="26">
                  <c:v>0.1551529065026884</c:v>
                </c:pt>
                <c:pt idx="27">
                  <c:v>0.1705570305678118</c:v>
                </c:pt>
                <c:pt idx="28">
                  <c:v>0.17246871263816682</c:v>
                </c:pt>
                <c:pt idx="29">
                  <c:v>0.16347314709033678</c:v>
                </c:pt>
              </c:numCache>
            </c:numRef>
          </c:val>
          <c:smooth val="0"/>
        </c:ser>
        <c:ser>
          <c:idx val="1"/>
          <c:order val="1"/>
          <c:tx>
            <c:strRef>
              <c:f>dat_1!$A$27</c:f>
              <c:strCache>
                <c:ptCount val="1"/>
                <c:pt idx="0">
                  <c:v>Servicio de la Deuda</c:v>
                </c:pt>
              </c:strCache>
            </c:strRef>
          </c:tx>
          <c:marker>
            <c:symbol val="none"/>
          </c:marker>
          <c:cat>
            <c:numRef>
              <c:f>dat_1!$B$25:$AE$25</c:f>
              <c:numCache>
                <c:formatCode>General</c:formatCode>
                <c:ptCount val="30"/>
                <c:pt idx="0">
                  <c:v>1978</c:v>
                </c:pt>
                <c:pt idx="1">
                  <c:v>1979</c:v>
                </c:pt>
                <c:pt idx="2">
                  <c:v>1980</c:v>
                </c:pt>
                <c:pt idx="3">
                  <c:v>1981</c:v>
                </c:pt>
                <c:pt idx="4">
                  <c:v>1982</c:v>
                </c:pt>
                <c:pt idx="5">
                  <c:v>1983</c:v>
                </c:pt>
                <c:pt idx="6">
                  <c:v>1984</c:v>
                </c:pt>
                <c:pt idx="7">
                  <c:v>1985</c:v>
                </c:pt>
                <c:pt idx="8">
                  <c:v>1986</c:v>
                </c:pt>
                <c:pt idx="9">
                  <c:v>1987</c:v>
                </c:pt>
                <c:pt idx="10">
                  <c:v>1988</c:v>
                </c:pt>
                <c:pt idx="11">
                  <c:v>1989</c:v>
                </c:pt>
                <c:pt idx="12">
                  <c:v>1990</c:v>
                </c:pt>
                <c:pt idx="13">
                  <c:v>1991</c:v>
                </c:pt>
                <c:pt idx="14">
                  <c:v>1992</c:v>
                </c:pt>
                <c:pt idx="15">
                  <c:v>1993</c:v>
                </c:pt>
                <c:pt idx="16">
                  <c:v>1994</c:v>
                </c:pt>
                <c:pt idx="17">
                  <c:v>1995</c:v>
                </c:pt>
                <c:pt idx="18">
                  <c:v>1996</c:v>
                </c:pt>
                <c:pt idx="19">
                  <c:v>1997</c:v>
                </c:pt>
                <c:pt idx="20">
                  <c:v>1998</c:v>
                </c:pt>
                <c:pt idx="21">
                  <c:v>1999</c:v>
                </c:pt>
                <c:pt idx="22">
                  <c:v>2000</c:v>
                </c:pt>
                <c:pt idx="23">
                  <c:v>2001</c:v>
                </c:pt>
                <c:pt idx="24">
                  <c:v>2002</c:v>
                </c:pt>
                <c:pt idx="25">
                  <c:v>2003</c:v>
                </c:pt>
                <c:pt idx="26">
                  <c:v>2004</c:v>
                </c:pt>
                <c:pt idx="27">
                  <c:v>2005</c:v>
                </c:pt>
                <c:pt idx="28">
                  <c:v>2006</c:v>
                </c:pt>
                <c:pt idx="29">
                  <c:v>2007</c:v>
                </c:pt>
              </c:numCache>
            </c:numRef>
          </c:cat>
          <c:val>
            <c:numRef>
              <c:f>dat_1!$B$27:$AE$27</c:f>
              <c:numCache>
                <c:formatCode>0.00%</c:formatCode>
                <c:ptCount val="30"/>
                <c:pt idx="0">
                  <c:v>5.5339641770868536E-3</c:v>
                </c:pt>
                <c:pt idx="1">
                  <c:v>1.422128464392231E-2</c:v>
                </c:pt>
                <c:pt idx="2">
                  <c:v>1.1151701595846953E-2</c:v>
                </c:pt>
                <c:pt idx="3">
                  <c:v>1.0527290280771824E-2</c:v>
                </c:pt>
                <c:pt idx="4">
                  <c:v>1.2736773350751143E-2</c:v>
                </c:pt>
                <c:pt idx="5">
                  <c:v>1.3133635555169944E-2</c:v>
                </c:pt>
                <c:pt idx="6">
                  <c:v>5.8392271864757626E-3</c:v>
                </c:pt>
                <c:pt idx="7">
                  <c:v>8.2156185914990642E-3</c:v>
                </c:pt>
                <c:pt idx="8">
                  <c:v>5.6521959202956015E-3</c:v>
                </c:pt>
                <c:pt idx="9">
                  <c:v>1.062329268510418E-3</c:v>
                </c:pt>
                <c:pt idx="10">
                  <c:v>1.3941949133194321E-2</c:v>
                </c:pt>
                <c:pt idx="11">
                  <c:v>1.2471870355954992E-2</c:v>
                </c:pt>
                <c:pt idx="12">
                  <c:v>1.1718120537861457E-2</c:v>
                </c:pt>
                <c:pt idx="13">
                  <c:v>6.9426893266853499E-3</c:v>
                </c:pt>
                <c:pt idx="14">
                  <c:v>2.5502131221611973E-2</c:v>
                </c:pt>
                <c:pt idx="15">
                  <c:v>1.5935778510314438E-2</c:v>
                </c:pt>
                <c:pt idx="16">
                  <c:v>1.4120802299834844E-2</c:v>
                </c:pt>
                <c:pt idx="17">
                  <c:v>1.483051444917693E-2</c:v>
                </c:pt>
                <c:pt idx="18">
                  <c:v>1.1187830828306404E-2</c:v>
                </c:pt>
                <c:pt idx="19">
                  <c:v>1.7806905583025927E-2</c:v>
                </c:pt>
                <c:pt idx="20">
                  <c:v>1.5400483055360599E-2</c:v>
                </c:pt>
                <c:pt idx="21">
                  <c:v>1.7892589675584641E-2</c:v>
                </c:pt>
                <c:pt idx="22">
                  <c:v>2.3416337256331524E-2</c:v>
                </c:pt>
                <c:pt idx="23">
                  <c:v>3.1093683716762445E-2</c:v>
                </c:pt>
                <c:pt idx="24">
                  <c:v>3.3811561136180411E-2</c:v>
                </c:pt>
                <c:pt idx="25">
                  <c:v>4.9615479884430866E-2</c:v>
                </c:pt>
                <c:pt idx="26">
                  <c:v>4.8053515717277707E-2</c:v>
                </c:pt>
                <c:pt idx="27">
                  <c:v>3.6803860818271861E-2</c:v>
                </c:pt>
                <c:pt idx="28">
                  <c:v>4.9939724663800471E-2</c:v>
                </c:pt>
                <c:pt idx="29">
                  <c:v>3.8166093430024521E-2</c:v>
                </c:pt>
              </c:numCache>
            </c:numRef>
          </c:val>
          <c:smooth val="0"/>
        </c:ser>
        <c:ser>
          <c:idx val="2"/>
          <c:order val="2"/>
          <c:tx>
            <c:strRef>
              <c:f>dat_1!$A$28</c:f>
              <c:strCache>
                <c:ptCount val="1"/>
                <c:pt idx="0">
                  <c:v>Otros gastos Corrientes y de Capital</c:v>
                </c:pt>
              </c:strCache>
            </c:strRef>
          </c:tx>
          <c:marker>
            <c:symbol val="none"/>
          </c:marker>
          <c:cat>
            <c:numRef>
              <c:f>dat_1!$B$25:$AE$25</c:f>
              <c:numCache>
                <c:formatCode>General</c:formatCode>
                <c:ptCount val="30"/>
                <c:pt idx="0">
                  <c:v>1978</c:v>
                </c:pt>
                <c:pt idx="1">
                  <c:v>1979</c:v>
                </c:pt>
                <c:pt idx="2">
                  <c:v>1980</c:v>
                </c:pt>
                <c:pt idx="3">
                  <c:v>1981</c:v>
                </c:pt>
                <c:pt idx="4">
                  <c:v>1982</c:v>
                </c:pt>
                <c:pt idx="5">
                  <c:v>1983</c:v>
                </c:pt>
                <c:pt idx="6">
                  <c:v>1984</c:v>
                </c:pt>
                <c:pt idx="7">
                  <c:v>1985</c:v>
                </c:pt>
                <c:pt idx="8">
                  <c:v>1986</c:v>
                </c:pt>
                <c:pt idx="9">
                  <c:v>1987</c:v>
                </c:pt>
                <c:pt idx="10">
                  <c:v>1988</c:v>
                </c:pt>
                <c:pt idx="11">
                  <c:v>1989</c:v>
                </c:pt>
                <c:pt idx="12">
                  <c:v>1990</c:v>
                </c:pt>
                <c:pt idx="13">
                  <c:v>1991</c:v>
                </c:pt>
                <c:pt idx="14">
                  <c:v>1992</c:v>
                </c:pt>
                <c:pt idx="15">
                  <c:v>1993</c:v>
                </c:pt>
                <c:pt idx="16">
                  <c:v>1994</c:v>
                </c:pt>
                <c:pt idx="17">
                  <c:v>1995</c:v>
                </c:pt>
                <c:pt idx="18">
                  <c:v>1996</c:v>
                </c:pt>
                <c:pt idx="19">
                  <c:v>1997</c:v>
                </c:pt>
                <c:pt idx="20">
                  <c:v>1998</c:v>
                </c:pt>
                <c:pt idx="21">
                  <c:v>1999</c:v>
                </c:pt>
                <c:pt idx="22">
                  <c:v>2000</c:v>
                </c:pt>
                <c:pt idx="23">
                  <c:v>2001</c:v>
                </c:pt>
                <c:pt idx="24">
                  <c:v>2002</c:v>
                </c:pt>
                <c:pt idx="25">
                  <c:v>2003</c:v>
                </c:pt>
                <c:pt idx="26">
                  <c:v>2004</c:v>
                </c:pt>
                <c:pt idx="27">
                  <c:v>2005</c:v>
                </c:pt>
                <c:pt idx="28">
                  <c:v>2006</c:v>
                </c:pt>
                <c:pt idx="29">
                  <c:v>2007</c:v>
                </c:pt>
              </c:numCache>
            </c:numRef>
          </c:cat>
          <c:val>
            <c:numRef>
              <c:f>dat_1!$B$28:$AE$28</c:f>
              <c:numCache>
                <c:formatCode>0.00%</c:formatCode>
                <c:ptCount val="30"/>
                <c:pt idx="0">
                  <c:v>1.7573504562352148E-2</c:v>
                </c:pt>
                <c:pt idx="1">
                  <c:v>6.1504328217065536E-2</c:v>
                </c:pt>
                <c:pt idx="2">
                  <c:v>4.0436010826320389E-2</c:v>
                </c:pt>
                <c:pt idx="3">
                  <c:v>3.9807969529049234E-2</c:v>
                </c:pt>
                <c:pt idx="4">
                  <c:v>3.5319447468369743E-2</c:v>
                </c:pt>
                <c:pt idx="5">
                  <c:v>4.0420363100015178E-2</c:v>
                </c:pt>
                <c:pt idx="6">
                  <c:v>4.0546834569604971E-2</c:v>
                </c:pt>
                <c:pt idx="7">
                  <c:v>4.5434281419964591E-2</c:v>
                </c:pt>
                <c:pt idx="8">
                  <c:v>3.5487916673696759E-2</c:v>
                </c:pt>
                <c:pt idx="9">
                  <c:v>8.5879055151850594E-3</c:v>
                </c:pt>
                <c:pt idx="10">
                  <c:v>7.3027807795923959E-3</c:v>
                </c:pt>
                <c:pt idx="11">
                  <c:v>7.3667822517868515E-3</c:v>
                </c:pt>
                <c:pt idx="12">
                  <c:v>6.375381855609802E-3</c:v>
                </c:pt>
                <c:pt idx="13">
                  <c:v>5.2873104592543914E-3</c:v>
                </c:pt>
                <c:pt idx="14">
                  <c:v>7.5691024295124433E-3</c:v>
                </c:pt>
                <c:pt idx="15">
                  <c:v>1.1785135127155089E-2</c:v>
                </c:pt>
                <c:pt idx="16">
                  <c:v>1.3513730466814569E-2</c:v>
                </c:pt>
                <c:pt idx="17">
                  <c:v>1.0044910459470084E-2</c:v>
                </c:pt>
                <c:pt idx="18">
                  <c:v>2.472060661012528E-3</c:v>
                </c:pt>
                <c:pt idx="19">
                  <c:v>1.4783163730040421E-3</c:v>
                </c:pt>
                <c:pt idx="20">
                  <c:v>6.8857911341495652E-3</c:v>
                </c:pt>
                <c:pt idx="21">
                  <c:v>7.9811724904825972E-3</c:v>
                </c:pt>
                <c:pt idx="22">
                  <c:v>6.0590461328745076E-3</c:v>
                </c:pt>
                <c:pt idx="23">
                  <c:v>3.4969297748958664E-3</c:v>
                </c:pt>
                <c:pt idx="24">
                  <c:v>3.4148807714385566E-3</c:v>
                </c:pt>
                <c:pt idx="25">
                  <c:v>9.0248532598294351E-4</c:v>
                </c:pt>
                <c:pt idx="26">
                  <c:v>6.0111991674718654E-3</c:v>
                </c:pt>
                <c:pt idx="27">
                  <c:v>5.1029447171175571E-3</c:v>
                </c:pt>
                <c:pt idx="28">
                  <c:v>7.7316775330809606E-3</c:v>
                </c:pt>
                <c:pt idx="29">
                  <c:v>4.4929676516400072E-3</c:v>
                </c:pt>
              </c:numCache>
            </c:numRef>
          </c:val>
          <c:smooth val="0"/>
        </c:ser>
        <c:dLbls>
          <c:showLegendKey val="0"/>
          <c:showVal val="0"/>
          <c:showCatName val="0"/>
          <c:showSerName val="0"/>
          <c:showPercent val="0"/>
          <c:showBubbleSize val="0"/>
        </c:dLbls>
        <c:marker val="1"/>
        <c:smooth val="0"/>
        <c:axId val="73296128"/>
        <c:axId val="73332608"/>
      </c:lineChart>
      <c:catAx>
        <c:axId val="73296128"/>
        <c:scaling>
          <c:orientation val="minMax"/>
        </c:scaling>
        <c:delete val="0"/>
        <c:axPos val="b"/>
        <c:title>
          <c:tx>
            <c:rich>
              <a:bodyPr/>
              <a:lstStyle/>
              <a:p>
                <a:pPr>
                  <a:defRPr/>
                </a:pPr>
                <a:r>
                  <a:rPr lang="es-ES"/>
                  <a:t>Período</a:t>
                </a:r>
              </a:p>
            </c:rich>
          </c:tx>
          <c:overlay val="0"/>
        </c:title>
        <c:numFmt formatCode="General" sourceLinked="1"/>
        <c:majorTickMark val="none"/>
        <c:minorTickMark val="none"/>
        <c:tickLblPos val="nextTo"/>
        <c:txPr>
          <a:bodyPr rot="0" vert="horz"/>
          <a:lstStyle/>
          <a:p>
            <a:pPr>
              <a:defRPr sz="900"/>
            </a:pPr>
            <a:endParaRPr lang="es-DO"/>
          </a:p>
        </c:txPr>
        <c:crossAx val="73332608"/>
        <c:crosses val="autoZero"/>
        <c:auto val="1"/>
        <c:lblAlgn val="ctr"/>
        <c:lblOffset val="100"/>
        <c:noMultiLvlLbl val="0"/>
      </c:catAx>
      <c:valAx>
        <c:axId val="73332608"/>
        <c:scaling>
          <c:orientation val="minMax"/>
        </c:scaling>
        <c:delete val="0"/>
        <c:axPos val="l"/>
        <c:title>
          <c:tx>
            <c:rich>
              <a:bodyPr/>
              <a:lstStyle/>
              <a:p>
                <a:pPr>
                  <a:defRPr/>
                </a:pPr>
                <a:r>
                  <a:rPr lang="es-ES"/>
                  <a:t>% del PIB</a:t>
                </a:r>
              </a:p>
            </c:rich>
          </c:tx>
          <c:overlay val="0"/>
        </c:title>
        <c:numFmt formatCode="0.00%" sourceLinked="1"/>
        <c:majorTickMark val="none"/>
        <c:minorTickMark val="none"/>
        <c:tickLblPos val="nextTo"/>
        <c:txPr>
          <a:bodyPr rot="0" vert="horz"/>
          <a:lstStyle/>
          <a:p>
            <a:pPr>
              <a:defRPr/>
            </a:pPr>
            <a:endParaRPr lang="es-DO"/>
          </a:p>
        </c:txPr>
        <c:crossAx val="73296128"/>
        <c:crosses val="autoZero"/>
        <c:crossBetween val="between"/>
      </c:valAx>
    </c:plotArea>
    <c:legend>
      <c:legendPos val="t"/>
      <c:legendEntry>
        <c:idx val="3"/>
        <c:delete val="1"/>
      </c:legendEntry>
      <c:legendEntry>
        <c:idx val="4"/>
        <c:delete val="1"/>
      </c:legendEntry>
      <c:layout>
        <c:manualLayout>
          <c:xMode val="edge"/>
          <c:yMode val="edge"/>
          <c:x val="0.12943797409939148"/>
          <c:y val="0.16330820011134978"/>
          <c:w val="0.78504548469902824"/>
          <c:h val="7.6997933935551544E-2"/>
        </c:manualLayout>
      </c:layout>
      <c:overlay val="0"/>
    </c:legend>
    <c:plotVisOnly val="1"/>
    <c:dispBlanksAs val="gap"/>
    <c:showDLblsOverMax val="0"/>
  </c:chart>
  <c:spPr>
    <a:noFill/>
    <a:ln>
      <a:noFill/>
    </a:ln>
  </c:spPr>
  <c:txPr>
    <a:bodyPr/>
    <a:lstStyle/>
    <a:p>
      <a:pPr>
        <a:defRPr sz="1000" b="0" i="0" u="none" strike="noStrike" baseline="0">
          <a:solidFill>
            <a:schemeClr val="tx1"/>
          </a:solidFill>
          <a:latin typeface="Calibri"/>
          <a:ea typeface="Calibri"/>
          <a:cs typeface="Calibri"/>
        </a:defRPr>
      </a:pPr>
      <a:endParaRPr lang="es-DO"/>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s-DO"/>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000" b="0" i="0" u="none" strike="noStrike" baseline="0">
                <a:solidFill>
                  <a:schemeClr val="tx1"/>
                </a:solidFill>
                <a:latin typeface="Calibri"/>
                <a:ea typeface="Calibri"/>
                <a:cs typeface="Calibri"/>
              </a:defRPr>
            </a:pPr>
            <a:r>
              <a:rPr lang="es-ES" sz="1800" b="1" i="0" strike="noStrike">
                <a:solidFill>
                  <a:schemeClr val="tx1"/>
                </a:solidFill>
                <a:latin typeface="Calibri"/>
              </a:rPr>
              <a:t>Evolución del Gasto Total del Gobierno Central</a:t>
            </a:r>
          </a:p>
          <a:p>
            <a:pPr>
              <a:defRPr sz="1000" b="0" i="0" u="none" strike="noStrike" baseline="0">
                <a:solidFill>
                  <a:schemeClr val="tx1"/>
                </a:solidFill>
                <a:latin typeface="Calibri"/>
                <a:ea typeface="Calibri"/>
                <a:cs typeface="Calibri"/>
              </a:defRPr>
            </a:pPr>
            <a:r>
              <a:rPr lang="es-ES" sz="1800" b="1" i="0" strike="noStrike">
                <a:solidFill>
                  <a:schemeClr val="tx1"/>
                </a:solidFill>
                <a:latin typeface="Calibri"/>
              </a:rPr>
              <a:t>(1978-2007)</a:t>
            </a:r>
          </a:p>
          <a:p>
            <a:pPr>
              <a:defRPr sz="1000" b="0" i="0" u="none" strike="noStrike" baseline="0">
                <a:solidFill>
                  <a:schemeClr val="tx1"/>
                </a:solidFill>
                <a:latin typeface="Calibri"/>
                <a:ea typeface="Calibri"/>
                <a:cs typeface="Calibri"/>
              </a:defRPr>
            </a:pPr>
            <a:r>
              <a:rPr lang="es-ES" sz="1800" b="1" i="0" strike="noStrike">
                <a:solidFill>
                  <a:schemeClr val="tx1"/>
                </a:solidFill>
                <a:latin typeface="Calibri"/>
              </a:rPr>
              <a:t>Como % del Total del Gasto</a:t>
            </a:r>
          </a:p>
        </c:rich>
      </c:tx>
      <c:overlay val="0"/>
    </c:title>
    <c:autoTitleDeleted val="0"/>
    <c:plotArea>
      <c:layout>
        <c:manualLayout>
          <c:layoutTarget val="inner"/>
          <c:xMode val="edge"/>
          <c:yMode val="edge"/>
          <c:x val="0.10761648379847542"/>
          <c:y val="0.24009866077915082"/>
          <c:w val="0.87188678518803386"/>
          <c:h val="0.63428763302726288"/>
        </c:manualLayout>
      </c:layout>
      <c:lineChart>
        <c:grouping val="standard"/>
        <c:varyColors val="0"/>
        <c:ser>
          <c:idx val="0"/>
          <c:order val="0"/>
          <c:tx>
            <c:strRef>
              <c:f>dat_1!$A$20</c:f>
              <c:strCache>
                <c:ptCount val="1"/>
                <c:pt idx="0">
                  <c:v>Gasto Primario del Gobierno Central</c:v>
                </c:pt>
              </c:strCache>
            </c:strRef>
          </c:tx>
          <c:marker>
            <c:symbol val="circle"/>
            <c:size val="7"/>
          </c:marker>
          <c:trendline>
            <c:trendlineType val="linear"/>
            <c:dispRSqr val="0"/>
            <c:dispEq val="0"/>
          </c:trendline>
          <c:trendline>
            <c:spPr>
              <a:ln w="44450">
                <a:solidFill>
                  <a:schemeClr val="tx2"/>
                </a:solidFill>
                <a:prstDash val="dash"/>
              </a:ln>
            </c:spPr>
            <c:trendlineType val="linear"/>
            <c:dispRSqr val="0"/>
            <c:dispEq val="0"/>
          </c:trendline>
          <c:cat>
            <c:numRef>
              <c:f>dat_1!$B$19:$AE$19</c:f>
              <c:numCache>
                <c:formatCode>General</c:formatCode>
                <c:ptCount val="30"/>
                <c:pt idx="0">
                  <c:v>1978</c:v>
                </c:pt>
                <c:pt idx="1">
                  <c:v>1979</c:v>
                </c:pt>
                <c:pt idx="2">
                  <c:v>1980</c:v>
                </c:pt>
                <c:pt idx="3">
                  <c:v>1981</c:v>
                </c:pt>
                <c:pt idx="4">
                  <c:v>1982</c:v>
                </c:pt>
                <c:pt idx="5">
                  <c:v>1983</c:v>
                </c:pt>
                <c:pt idx="6">
                  <c:v>1984</c:v>
                </c:pt>
                <c:pt idx="7">
                  <c:v>1985</c:v>
                </c:pt>
                <c:pt idx="8">
                  <c:v>1986</c:v>
                </c:pt>
                <c:pt idx="9">
                  <c:v>1987</c:v>
                </c:pt>
                <c:pt idx="10">
                  <c:v>1988</c:v>
                </c:pt>
                <c:pt idx="11">
                  <c:v>1989</c:v>
                </c:pt>
                <c:pt idx="12">
                  <c:v>1990</c:v>
                </c:pt>
                <c:pt idx="13">
                  <c:v>1991</c:v>
                </c:pt>
                <c:pt idx="14">
                  <c:v>1992</c:v>
                </c:pt>
                <c:pt idx="15">
                  <c:v>1993</c:v>
                </c:pt>
                <c:pt idx="16">
                  <c:v>1994</c:v>
                </c:pt>
                <c:pt idx="17">
                  <c:v>1995</c:v>
                </c:pt>
                <c:pt idx="18">
                  <c:v>1996</c:v>
                </c:pt>
                <c:pt idx="19">
                  <c:v>1997</c:v>
                </c:pt>
                <c:pt idx="20">
                  <c:v>1998</c:v>
                </c:pt>
                <c:pt idx="21">
                  <c:v>1999</c:v>
                </c:pt>
                <c:pt idx="22">
                  <c:v>2000</c:v>
                </c:pt>
                <c:pt idx="23">
                  <c:v>2001</c:v>
                </c:pt>
                <c:pt idx="24">
                  <c:v>2002</c:v>
                </c:pt>
                <c:pt idx="25">
                  <c:v>2003</c:v>
                </c:pt>
                <c:pt idx="26">
                  <c:v>2004</c:v>
                </c:pt>
                <c:pt idx="27">
                  <c:v>2005</c:v>
                </c:pt>
                <c:pt idx="28">
                  <c:v>2006</c:v>
                </c:pt>
                <c:pt idx="29">
                  <c:v>2007</c:v>
                </c:pt>
              </c:numCache>
            </c:numRef>
          </c:cat>
          <c:val>
            <c:numRef>
              <c:f>dat_1!$B$20:$AE$20</c:f>
              <c:numCache>
                <c:formatCode>0.00%</c:formatCode>
                <c:ptCount val="30"/>
                <c:pt idx="0">
                  <c:v>0.83804589193190249</c:v>
                </c:pt>
                <c:pt idx="1">
                  <c:v>0.58546540567446481</c:v>
                </c:pt>
                <c:pt idx="2">
                  <c:v>0.6729488982653542</c:v>
                </c:pt>
                <c:pt idx="3">
                  <c:v>0.64941046425939564</c:v>
                </c:pt>
                <c:pt idx="4">
                  <c:v>0.61520581113801476</c:v>
                </c:pt>
                <c:pt idx="5">
                  <c:v>0.58791621463740296</c:v>
                </c:pt>
                <c:pt idx="6">
                  <c:v>0.57938370092288438</c:v>
                </c:pt>
                <c:pt idx="7">
                  <c:v>0.55352978588085633</c:v>
                </c:pt>
                <c:pt idx="8">
                  <c:v>0.67497556207233633</c:v>
                </c:pt>
                <c:pt idx="9">
                  <c:v>0.9342437422062716</c:v>
                </c:pt>
                <c:pt idx="10">
                  <c:v>0.86412398029710114</c:v>
                </c:pt>
                <c:pt idx="11">
                  <c:v>0.87670895502695911</c:v>
                </c:pt>
                <c:pt idx="12">
                  <c:v>0.86339849558511972</c:v>
                </c:pt>
                <c:pt idx="13">
                  <c:v>0.88643473652967764</c:v>
                </c:pt>
                <c:pt idx="14">
                  <c:v>0.7730965713491218</c:v>
                </c:pt>
                <c:pt idx="15">
                  <c:v>0.83355326769887172</c:v>
                </c:pt>
                <c:pt idx="16">
                  <c:v>0.83423173023342312</c:v>
                </c:pt>
                <c:pt idx="17">
                  <c:v>0.83254764089446776</c:v>
                </c:pt>
                <c:pt idx="18">
                  <c:v>0.90954875738650565</c:v>
                </c:pt>
                <c:pt idx="19">
                  <c:v>0.88380567156812984</c:v>
                </c:pt>
                <c:pt idx="20">
                  <c:v>0.86502959216338271</c:v>
                </c:pt>
                <c:pt idx="21">
                  <c:v>0.85214560826284691</c:v>
                </c:pt>
                <c:pt idx="22">
                  <c:v>0.8214047353745878</c:v>
                </c:pt>
                <c:pt idx="23">
                  <c:v>0.81165621729534421</c:v>
                </c:pt>
                <c:pt idx="24">
                  <c:v>0.8044182178688376</c:v>
                </c:pt>
                <c:pt idx="25">
                  <c:v>0.72096464585993458</c:v>
                </c:pt>
                <c:pt idx="26">
                  <c:v>0.74158622717237443</c:v>
                </c:pt>
                <c:pt idx="27">
                  <c:v>0.80275793610808321</c:v>
                </c:pt>
                <c:pt idx="28">
                  <c:v>0.74940743277973465</c:v>
                </c:pt>
                <c:pt idx="29">
                  <c:v>0.79304999708697232</c:v>
                </c:pt>
              </c:numCache>
            </c:numRef>
          </c:val>
          <c:smooth val="0"/>
        </c:ser>
        <c:ser>
          <c:idx val="1"/>
          <c:order val="1"/>
          <c:tx>
            <c:strRef>
              <c:f>dat_1!$A$21</c:f>
              <c:strCache>
                <c:ptCount val="1"/>
                <c:pt idx="0">
                  <c:v>Servicio de la Deuda</c:v>
                </c:pt>
              </c:strCache>
            </c:strRef>
          </c:tx>
          <c:marker>
            <c:symbol val="none"/>
          </c:marker>
          <c:trendline>
            <c:spPr>
              <a:ln>
                <a:solidFill>
                  <a:srgbClr val="FF0000"/>
                </a:solidFill>
              </a:ln>
            </c:spPr>
            <c:trendlineType val="linear"/>
            <c:dispRSqr val="0"/>
            <c:dispEq val="0"/>
          </c:trendline>
          <c:trendline>
            <c:spPr>
              <a:ln w="25400">
                <a:prstDash val="dash"/>
              </a:ln>
            </c:spPr>
            <c:trendlineType val="linear"/>
            <c:dispRSqr val="0"/>
            <c:dispEq val="0"/>
          </c:trendline>
          <c:cat>
            <c:numRef>
              <c:f>dat_1!$B$19:$AE$19</c:f>
              <c:numCache>
                <c:formatCode>General</c:formatCode>
                <c:ptCount val="30"/>
                <c:pt idx="0">
                  <c:v>1978</c:v>
                </c:pt>
                <c:pt idx="1">
                  <c:v>1979</c:v>
                </c:pt>
                <c:pt idx="2">
                  <c:v>1980</c:v>
                </c:pt>
                <c:pt idx="3">
                  <c:v>1981</c:v>
                </c:pt>
                <c:pt idx="4">
                  <c:v>1982</c:v>
                </c:pt>
                <c:pt idx="5">
                  <c:v>1983</c:v>
                </c:pt>
                <c:pt idx="6">
                  <c:v>1984</c:v>
                </c:pt>
                <c:pt idx="7">
                  <c:v>1985</c:v>
                </c:pt>
                <c:pt idx="8">
                  <c:v>1986</c:v>
                </c:pt>
                <c:pt idx="9">
                  <c:v>1987</c:v>
                </c:pt>
                <c:pt idx="10">
                  <c:v>1988</c:v>
                </c:pt>
                <c:pt idx="11">
                  <c:v>1989</c:v>
                </c:pt>
                <c:pt idx="12">
                  <c:v>1990</c:v>
                </c:pt>
                <c:pt idx="13">
                  <c:v>1991</c:v>
                </c:pt>
                <c:pt idx="14">
                  <c:v>1992</c:v>
                </c:pt>
                <c:pt idx="15">
                  <c:v>1993</c:v>
                </c:pt>
                <c:pt idx="16">
                  <c:v>1994</c:v>
                </c:pt>
                <c:pt idx="17">
                  <c:v>1995</c:v>
                </c:pt>
                <c:pt idx="18">
                  <c:v>1996</c:v>
                </c:pt>
                <c:pt idx="19">
                  <c:v>1997</c:v>
                </c:pt>
                <c:pt idx="20">
                  <c:v>1998</c:v>
                </c:pt>
                <c:pt idx="21">
                  <c:v>1999</c:v>
                </c:pt>
                <c:pt idx="22">
                  <c:v>2000</c:v>
                </c:pt>
                <c:pt idx="23">
                  <c:v>2001</c:v>
                </c:pt>
                <c:pt idx="24">
                  <c:v>2002</c:v>
                </c:pt>
                <c:pt idx="25">
                  <c:v>2003</c:v>
                </c:pt>
                <c:pt idx="26">
                  <c:v>2004</c:v>
                </c:pt>
                <c:pt idx="27">
                  <c:v>2005</c:v>
                </c:pt>
                <c:pt idx="28">
                  <c:v>2006</c:v>
                </c:pt>
                <c:pt idx="29">
                  <c:v>2007</c:v>
                </c:pt>
              </c:numCache>
            </c:numRef>
          </c:cat>
          <c:val>
            <c:numRef>
              <c:f>dat_1!$B$21:$AE$21</c:f>
              <c:numCache>
                <c:formatCode>0.00%</c:formatCode>
                <c:ptCount val="30"/>
                <c:pt idx="0">
                  <c:v>3.8786084381939305E-2</c:v>
                </c:pt>
                <c:pt idx="1">
                  <c:v>7.7849676455948258E-2</c:v>
                </c:pt>
                <c:pt idx="2">
                  <c:v>7.0698546647913738E-2</c:v>
                </c:pt>
                <c:pt idx="3">
                  <c:v>7.3323507737656599E-2</c:v>
                </c:pt>
                <c:pt idx="4">
                  <c:v>0.10198547215496366</c:v>
                </c:pt>
                <c:pt idx="5">
                  <c:v>0.1010598347659184</c:v>
                </c:pt>
                <c:pt idx="6">
                  <c:v>5.2948537462849977E-2</c:v>
                </c:pt>
                <c:pt idx="7">
                  <c:v>6.836972652109391E-2</c:v>
                </c:pt>
                <c:pt idx="8">
                  <c:v>4.4654758731005065E-2</c:v>
                </c:pt>
                <c:pt idx="9">
                  <c:v>7.2386629763678953E-3</c:v>
                </c:pt>
                <c:pt idx="10">
                  <c:v>8.9169246344645001E-2</c:v>
                </c:pt>
                <c:pt idx="11">
                  <c:v>7.7508788492718528E-2</c:v>
                </c:pt>
                <c:pt idx="12">
                  <c:v>8.8468935398841084E-2</c:v>
                </c:pt>
                <c:pt idx="13">
                  <c:v>6.4468385640043813E-2</c:v>
                </c:pt>
                <c:pt idx="14">
                  <c:v>0.17497142904107035</c:v>
                </c:pt>
                <c:pt idx="15">
                  <c:v>9.5684373697234024E-2</c:v>
                </c:pt>
                <c:pt idx="16">
                  <c:v>8.4704922812535569E-2</c:v>
                </c:pt>
                <c:pt idx="17">
                  <c:v>9.983365672680812E-2</c:v>
                </c:pt>
                <c:pt idx="18">
                  <c:v>7.408208193755797E-2</c:v>
                </c:pt>
                <c:pt idx="19">
                  <c:v>0.1072874058896937</c:v>
                </c:pt>
                <c:pt idx="20">
                  <c:v>9.3268594884348646E-2</c:v>
                </c:pt>
                <c:pt idx="21">
                  <c:v>0.10224635853519352</c:v>
                </c:pt>
                <c:pt idx="22">
                  <c:v>0.14188269898412625</c:v>
                </c:pt>
                <c:pt idx="23">
                  <c:v>0.16930321316357919</c:v>
                </c:pt>
                <c:pt idx="24">
                  <c:v>0.17764054378502084</c:v>
                </c:pt>
                <c:pt idx="25">
                  <c:v>0.27405048763776324</c:v>
                </c:pt>
                <c:pt idx="26">
                  <c:v>0.22968197133017867</c:v>
                </c:pt>
                <c:pt idx="27">
                  <c:v>0.17322411895262463</c:v>
                </c:pt>
                <c:pt idx="28">
                  <c:v>0.21699704416848198</c:v>
                </c:pt>
                <c:pt idx="29">
                  <c:v>0.18515346906960739</c:v>
                </c:pt>
              </c:numCache>
            </c:numRef>
          </c:val>
          <c:smooth val="0"/>
        </c:ser>
        <c:ser>
          <c:idx val="2"/>
          <c:order val="2"/>
          <c:tx>
            <c:strRef>
              <c:f>dat_1!$A$22</c:f>
              <c:strCache>
                <c:ptCount val="1"/>
                <c:pt idx="0">
                  <c:v>Otros gastos Corrientes y de Capital</c:v>
                </c:pt>
              </c:strCache>
            </c:strRef>
          </c:tx>
          <c:marker>
            <c:symbol val="none"/>
          </c:marker>
          <c:cat>
            <c:numRef>
              <c:f>dat_1!$B$19:$AE$19</c:f>
              <c:numCache>
                <c:formatCode>General</c:formatCode>
                <c:ptCount val="30"/>
                <c:pt idx="0">
                  <c:v>1978</c:v>
                </c:pt>
                <c:pt idx="1">
                  <c:v>1979</c:v>
                </c:pt>
                <c:pt idx="2">
                  <c:v>1980</c:v>
                </c:pt>
                <c:pt idx="3">
                  <c:v>1981</c:v>
                </c:pt>
                <c:pt idx="4">
                  <c:v>1982</c:v>
                </c:pt>
                <c:pt idx="5">
                  <c:v>1983</c:v>
                </c:pt>
                <c:pt idx="6">
                  <c:v>1984</c:v>
                </c:pt>
                <c:pt idx="7">
                  <c:v>1985</c:v>
                </c:pt>
                <c:pt idx="8">
                  <c:v>1986</c:v>
                </c:pt>
                <c:pt idx="9">
                  <c:v>1987</c:v>
                </c:pt>
                <c:pt idx="10">
                  <c:v>1988</c:v>
                </c:pt>
                <c:pt idx="11">
                  <c:v>1989</c:v>
                </c:pt>
                <c:pt idx="12">
                  <c:v>1990</c:v>
                </c:pt>
                <c:pt idx="13">
                  <c:v>1991</c:v>
                </c:pt>
                <c:pt idx="14">
                  <c:v>1992</c:v>
                </c:pt>
                <c:pt idx="15">
                  <c:v>1993</c:v>
                </c:pt>
                <c:pt idx="16">
                  <c:v>1994</c:v>
                </c:pt>
                <c:pt idx="17">
                  <c:v>1995</c:v>
                </c:pt>
                <c:pt idx="18">
                  <c:v>1996</c:v>
                </c:pt>
                <c:pt idx="19">
                  <c:v>1997</c:v>
                </c:pt>
                <c:pt idx="20">
                  <c:v>1998</c:v>
                </c:pt>
                <c:pt idx="21">
                  <c:v>1999</c:v>
                </c:pt>
                <c:pt idx="22">
                  <c:v>2000</c:v>
                </c:pt>
                <c:pt idx="23">
                  <c:v>2001</c:v>
                </c:pt>
                <c:pt idx="24">
                  <c:v>2002</c:v>
                </c:pt>
                <c:pt idx="25">
                  <c:v>2003</c:v>
                </c:pt>
                <c:pt idx="26">
                  <c:v>2004</c:v>
                </c:pt>
                <c:pt idx="27">
                  <c:v>2005</c:v>
                </c:pt>
                <c:pt idx="28">
                  <c:v>2006</c:v>
                </c:pt>
                <c:pt idx="29">
                  <c:v>2007</c:v>
                </c:pt>
              </c:numCache>
            </c:numRef>
          </c:cat>
          <c:val>
            <c:numRef>
              <c:f>dat_1!$B$22:$AE$22</c:f>
              <c:numCache>
                <c:formatCode>0.00%</c:formatCode>
                <c:ptCount val="30"/>
                <c:pt idx="0">
                  <c:v>0.12316802368615844</c:v>
                </c:pt>
                <c:pt idx="1">
                  <c:v>0.33668491786958699</c:v>
                </c:pt>
                <c:pt idx="2">
                  <c:v>0.25635255508673233</c:v>
                </c:pt>
                <c:pt idx="3">
                  <c:v>0.27726602800294775</c:v>
                </c:pt>
                <c:pt idx="4">
                  <c:v>0.2828087167070219</c:v>
                </c:pt>
                <c:pt idx="5">
                  <c:v>0.31102395059667876</c:v>
                </c:pt>
                <c:pt idx="6">
                  <c:v>0.36766776161426573</c:v>
                </c:pt>
                <c:pt idx="7">
                  <c:v>0.37810048759804965</c:v>
                </c:pt>
                <c:pt idx="8">
                  <c:v>0.28036967919665878</c:v>
                </c:pt>
                <c:pt idx="9">
                  <c:v>5.8517594817360637E-2</c:v>
                </c:pt>
                <c:pt idx="10">
                  <c:v>4.6706773358254003E-2</c:v>
                </c:pt>
                <c:pt idx="11">
                  <c:v>4.5782256480322289E-2</c:v>
                </c:pt>
                <c:pt idx="12">
                  <c:v>4.8132569016039559E-2</c:v>
                </c:pt>
                <c:pt idx="13">
                  <c:v>4.9096877830278531E-2</c:v>
                </c:pt>
                <c:pt idx="14">
                  <c:v>5.1931999609808162E-2</c:v>
                </c:pt>
                <c:pt idx="15">
                  <c:v>7.0762358603894543E-2</c:v>
                </c:pt>
                <c:pt idx="16">
                  <c:v>8.1063346954041479E-2</c:v>
                </c:pt>
                <c:pt idx="17">
                  <c:v>6.7618702378724013E-2</c:v>
                </c:pt>
                <c:pt idx="18">
                  <c:v>1.6369160675936547E-2</c:v>
                </c:pt>
                <c:pt idx="19">
                  <c:v>8.9069225421766277E-3</c:v>
                </c:pt>
                <c:pt idx="20">
                  <c:v>4.1701812952268963E-2</c:v>
                </c:pt>
                <c:pt idx="21">
                  <c:v>4.5608033201959775E-2</c:v>
                </c:pt>
                <c:pt idx="22">
                  <c:v>3.6712565641286249E-2</c:v>
                </c:pt>
                <c:pt idx="23">
                  <c:v>1.9040569541076781E-2</c:v>
                </c:pt>
                <c:pt idx="24">
                  <c:v>1.7941238346141763E-2</c:v>
                </c:pt>
                <c:pt idx="25">
                  <c:v>4.9848665023022676E-3</c:v>
                </c:pt>
                <c:pt idx="26">
                  <c:v>2.8731801497446887E-2</c:v>
                </c:pt>
                <c:pt idx="27">
                  <c:v>2.4017944939292518E-2</c:v>
                </c:pt>
                <c:pt idx="28">
                  <c:v>3.3595523051783475E-2</c:v>
                </c:pt>
                <c:pt idx="29">
                  <c:v>2.1796533843420403E-2</c:v>
                </c:pt>
              </c:numCache>
            </c:numRef>
          </c:val>
          <c:smooth val="0"/>
        </c:ser>
        <c:dLbls>
          <c:showLegendKey val="0"/>
          <c:showVal val="0"/>
          <c:showCatName val="0"/>
          <c:showSerName val="0"/>
          <c:showPercent val="0"/>
          <c:showBubbleSize val="0"/>
        </c:dLbls>
        <c:marker val="1"/>
        <c:smooth val="0"/>
        <c:axId val="73307648"/>
        <c:axId val="73309568"/>
      </c:lineChart>
      <c:catAx>
        <c:axId val="73307648"/>
        <c:scaling>
          <c:orientation val="minMax"/>
        </c:scaling>
        <c:delete val="0"/>
        <c:axPos val="b"/>
        <c:title>
          <c:tx>
            <c:rich>
              <a:bodyPr/>
              <a:lstStyle/>
              <a:p>
                <a:pPr>
                  <a:defRPr sz="1000" b="1" i="0" u="none" strike="noStrike" baseline="0">
                    <a:solidFill>
                      <a:schemeClr val="tx1"/>
                    </a:solidFill>
                    <a:latin typeface="Calibri"/>
                    <a:ea typeface="Calibri"/>
                    <a:cs typeface="Calibri"/>
                  </a:defRPr>
                </a:pPr>
                <a:r>
                  <a:rPr lang="es-ES">
                    <a:solidFill>
                      <a:schemeClr val="tx1"/>
                    </a:solidFill>
                  </a:rPr>
                  <a:t>Período</a:t>
                </a:r>
              </a:p>
            </c:rich>
          </c:tx>
          <c:overlay val="0"/>
        </c:title>
        <c:numFmt formatCode="General" sourceLinked="1"/>
        <c:majorTickMark val="none"/>
        <c:minorTickMark val="none"/>
        <c:tickLblPos val="nextTo"/>
        <c:txPr>
          <a:bodyPr rot="0" vert="horz"/>
          <a:lstStyle/>
          <a:p>
            <a:pPr>
              <a:defRPr sz="800" b="1" i="0" u="none" strike="noStrike" baseline="0">
                <a:solidFill>
                  <a:schemeClr val="tx1"/>
                </a:solidFill>
                <a:latin typeface="Calibri"/>
                <a:ea typeface="Calibri"/>
                <a:cs typeface="Calibri"/>
              </a:defRPr>
            </a:pPr>
            <a:endParaRPr lang="es-DO"/>
          </a:p>
        </c:txPr>
        <c:crossAx val="73309568"/>
        <c:crosses val="autoZero"/>
        <c:auto val="1"/>
        <c:lblAlgn val="ctr"/>
        <c:lblOffset val="100"/>
        <c:noMultiLvlLbl val="0"/>
      </c:catAx>
      <c:valAx>
        <c:axId val="73309568"/>
        <c:scaling>
          <c:orientation val="minMax"/>
        </c:scaling>
        <c:delete val="0"/>
        <c:axPos val="l"/>
        <c:title>
          <c:tx>
            <c:rich>
              <a:bodyPr/>
              <a:lstStyle/>
              <a:p>
                <a:pPr>
                  <a:defRPr sz="1000" b="1" i="0" u="none" strike="noStrike" baseline="0">
                    <a:solidFill>
                      <a:schemeClr val="tx1"/>
                    </a:solidFill>
                    <a:latin typeface="Calibri"/>
                    <a:ea typeface="Calibri"/>
                    <a:cs typeface="Calibri"/>
                  </a:defRPr>
                </a:pPr>
                <a:r>
                  <a:rPr lang="es-ES">
                    <a:solidFill>
                      <a:schemeClr val="tx1"/>
                    </a:solidFill>
                  </a:rPr>
                  <a:t>% del Total </a:t>
                </a:r>
              </a:p>
            </c:rich>
          </c:tx>
          <c:overlay val="0"/>
        </c:title>
        <c:numFmt formatCode="0.00%" sourceLinked="1"/>
        <c:majorTickMark val="none"/>
        <c:minorTickMark val="none"/>
        <c:tickLblPos val="nextTo"/>
        <c:txPr>
          <a:bodyPr rot="0" vert="horz"/>
          <a:lstStyle/>
          <a:p>
            <a:pPr>
              <a:defRPr sz="1000" b="0" i="0" u="none" strike="noStrike" baseline="0">
                <a:solidFill>
                  <a:schemeClr val="tx1"/>
                </a:solidFill>
                <a:latin typeface="Calibri"/>
                <a:ea typeface="Calibri"/>
                <a:cs typeface="Calibri"/>
              </a:defRPr>
            </a:pPr>
            <a:endParaRPr lang="es-DO"/>
          </a:p>
        </c:txPr>
        <c:crossAx val="73307648"/>
        <c:crosses val="autoZero"/>
        <c:crossBetween val="between"/>
      </c:valAx>
    </c:plotArea>
    <c:legend>
      <c:legendPos val="t"/>
      <c:legendEntry>
        <c:idx val="3"/>
        <c:txPr>
          <a:bodyPr/>
          <a:lstStyle/>
          <a:p>
            <a:pPr>
              <a:defRPr sz="800" b="1">
                <a:solidFill>
                  <a:schemeClr val="tx1"/>
                </a:solidFill>
              </a:defRPr>
            </a:pPr>
            <a:endParaRPr lang="es-DO"/>
          </a:p>
        </c:txPr>
      </c:legendEntry>
      <c:legendEntry>
        <c:idx val="4"/>
        <c:txPr>
          <a:bodyPr/>
          <a:lstStyle/>
          <a:p>
            <a:pPr>
              <a:defRPr sz="800" b="1">
                <a:solidFill>
                  <a:schemeClr val="tx1"/>
                </a:solidFill>
              </a:defRPr>
            </a:pPr>
            <a:endParaRPr lang="es-DO"/>
          </a:p>
        </c:txPr>
      </c:legendEntry>
      <c:legendEntry>
        <c:idx val="5"/>
        <c:txPr>
          <a:bodyPr/>
          <a:lstStyle/>
          <a:p>
            <a:pPr>
              <a:defRPr sz="800" b="1">
                <a:solidFill>
                  <a:schemeClr val="tx1"/>
                </a:solidFill>
              </a:defRPr>
            </a:pPr>
            <a:endParaRPr lang="es-DO"/>
          </a:p>
        </c:txPr>
      </c:legendEntry>
      <c:legendEntry>
        <c:idx val="6"/>
        <c:txPr>
          <a:bodyPr/>
          <a:lstStyle/>
          <a:p>
            <a:pPr>
              <a:defRPr sz="800" b="1">
                <a:solidFill>
                  <a:schemeClr val="tx1"/>
                </a:solidFill>
              </a:defRPr>
            </a:pPr>
            <a:endParaRPr lang="es-DO"/>
          </a:p>
        </c:txPr>
      </c:legendEntry>
      <c:layout>
        <c:manualLayout>
          <c:xMode val="edge"/>
          <c:yMode val="edge"/>
          <c:x val="0.11152098295405381"/>
          <c:y val="0.18806201028425221"/>
          <c:w val="0.81795148683337704"/>
          <c:h val="3.7720194066650753E-2"/>
        </c:manualLayout>
      </c:layout>
      <c:overlay val="0"/>
      <c:txPr>
        <a:bodyPr/>
        <a:lstStyle/>
        <a:p>
          <a:pPr>
            <a:defRPr sz="800" b="1" i="0" u="none" strike="noStrike" baseline="0">
              <a:solidFill>
                <a:schemeClr val="tx1"/>
              </a:solidFill>
              <a:latin typeface="Calibri"/>
              <a:ea typeface="Calibri"/>
              <a:cs typeface="Calibri"/>
            </a:defRPr>
          </a:pPr>
          <a:endParaRPr lang="es-DO"/>
        </a:p>
      </c:txPr>
    </c:legend>
    <c:plotVisOnly val="1"/>
    <c:dispBlanksAs val="gap"/>
    <c:showDLblsOverMax val="0"/>
  </c:chart>
  <c:spPr>
    <a:noFill/>
    <a:ln>
      <a:noFill/>
    </a:ln>
  </c:spPr>
  <c:txPr>
    <a:bodyPr/>
    <a:lstStyle/>
    <a:p>
      <a:pPr>
        <a:defRPr sz="1000" b="0" i="0" u="none" strike="noStrike" baseline="0">
          <a:solidFill>
            <a:srgbClr val="000000"/>
          </a:solidFill>
          <a:latin typeface="Calibri"/>
          <a:ea typeface="Calibri"/>
          <a:cs typeface="Calibri"/>
        </a:defRPr>
      </a:pPr>
      <a:endParaRPr lang="es-DO"/>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s-DO"/>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lang="es-ES_tradnl"/>
            </a:pPr>
            <a:r>
              <a:rPr lang="es-ES_tradnl"/>
              <a:t>Ejecución</a:t>
            </a:r>
            <a:r>
              <a:rPr lang="es-ES_tradnl" baseline="0"/>
              <a:t> Presupuesto y Educación como % del PIB</a:t>
            </a:r>
          </a:p>
          <a:p>
            <a:pPr>
              <a:defRPr lang="es-ES_tradnl"/>
            </a:pPr>
            <a:r>
              <a:rPr lang="es-ES_tradnl" baseline="0"/>
              <a:t>1970-2008</a:t>
            </a:r>
            <a:endParaRPr lang="es-ES_tradnl"/>
          </a:p>
        </c:rich>
      </c:tx>
      <c:overlay val="0"/>
    </c:title>
    <c:autoTitleDeleted val="0"/>
    <c:plotArea>
      <c:layout>
        <c:manualLayout>
          <c:layoutTarget val="inner"/>
          <c:xMode val="edge"/>
          <c:yMode val="edge"/>
          <c:x val="0.12364789016757509"/>
          <c:y val="0.22528983591755342"/>
          <c:w val="0.823615240402642"/>
          <c:h val="0.63272848178334662"/>
        </c:manualLayout>
      </c:layout>
      <c:lineChart>
        <c:grouping val="standard"/>
        <c:varyColors val="0"/>
        <c:ser>
          <c:idx val="0"/>
          <c:order val="0"/>
          <c:tx>
            <c:strRef>
              <c:f>'Datos 2'!$C$1</c:f>
              <c:strCache>
                <c:ptCount val="1"/>
                <c:pt idx="0">
                  <c:v>Presupuesto Ejecutado del Gobierno como % del PIB</c:v>
                </c:pt>
              </c:strCache>
            </c:strRef>
          </c:tx>
          <c:spPr>
            <a:ln w="28575"/>
          </c:spPr>
          <c:marker>
            <c:symbol val="circle"/>
            <c:size val="5"/>
          </c:marker>
          <c:dLbls>
            <c:delete val="1"/>
          </c:dLbls>
          <c:cat>
            <c:numRef>
              <c:f>'Datos 2'!$B$2:$B$38</c:f>
              <c:numCache>
                <c:formatCode>General</c:formatCode>
                <c:ptCount val="37"/>
                <c:pt idx="0">
                  <c:v>1970</c:v>
                </c:pt>
                <c:pt idx="1">
                  <c:v>1971</c:v>
                </c:pt>
                <c:pt idx="2">
                  <c:v>1972</c:v>
                </c:pt>
                <c:pt idx="3">
                  <c:v>1973</c:v>
                </c:pt>
                <c:pt idx="4">
                  <c:v>1974</c:v>
                </c:pt>
                <c:pt idx="5">
                  <c:v>1975</c:v>
                </c:pt>
                <c:pt idx="6">
                  <c:v>1976</c:v>
                </c:pt>
                <c:pt idx="7">
                  <c:v>1977</c:v>
                </c:pt>
                <c:pt idx="8">
                  <c:v>1978</c:v>
                </c:pt>
                <c:pt idx="9">
                  <c:v>1979</c:v>
                </c:pt>
                <c:pt idx="10">
                  <c:v>1980</c:v>
                </c:pt>
                <c:pt idx="11">
                  <c:v>1981</c:v>
                </c:pt>
                <c:pt idx="12">
                  <c:v>1982</c:v>
                </c:pt>
                <c:pt idx="13">
                  <c:v>1983</c:v>
                </c:pt>
                <c:pt idx="14">
                  <c:v>1984</c:v>
                </c:pt>
                <c:pt idx="15">
                  <c:v>1985</c:v>
                </c:pt>
                <c:pt idx="16">
                  <c:v>1986</c:v>
                </c:pt>
                <c:pt idx="17">
                  <c:v>1987</c:v>
                </c:pt>
                <c:pt idx="18">
                  <c:v>1988</c:v>
                </c:pt>
                <c:pt idx="19">
                  <c:v>1989</c:v>
                </c:pt>
                <c:pt idx="20">
                  <c:v>1990</c:v>
                </c:pt>
                <c:pt idx="21">
                  <c:v>1991</c:v>
                </c:pt>
                <c:pt idx="22">
                  <c:v>1992</c:v>
                </c:pt>
                <c:pt idx="23">
                  <c:v>1993</c:v>
                </c:pt>
                <c:pt idx="24">
                  <c:v>1994</c:v>
                </c:pt>
                <c:pt idx="25">
                  <c:v>1995</c:v>
                </c:pt>
                <c:pt idx="26">
                  <c:v>1996</c:v>
                </c:pt>
                <c:pt idx="27">
                  <c:v>1997</c:v>
                </c:pt>
                <c:pt idx="28">
                  <c:v>1998</c:v>
                </c:pt>
                <c:pt idx="29">
                  <c:v>1999</c:v>
                </c:pt>
                <c:pt idx="30">
                  <c:v>2000</c:v>
                </c:pt>
                <c:pt idx="31">
                  <c:v>2001</c:v>
                </c:pt>
                <c:pt idx="32">
                  <c:v>2002</c:v>
                </c:pt>
                <c:pt idx="33">
                  <c:v>2003</c:v>
                </c:pt>
                <c:pt idx="34">
                  <c:v>2004</c:v>
                </c:pt>
                <c:pt idx="35">
                  <c:v>2005</c:v>
                </c:pt>
                <c:pt idx="36">
                  <c:v>2006</c:v>
                </c:pt>
              </c:numCache>
            </c:numRef>
          </c:cat>
          <c:val>
            <c:numRef>
              <c:f>'Datos 2'!$C$2:$C$38</c:f>
              <c:numCache>
                <c:formatCode>0.00%</c:formatCode>
                <c:ptCount val="37"/>
                <c:pt idx="0">
                  <c:v>0.17825675799394142</c:v>
                </c:pt>
                <c:pt idx="1">
                  <c:v>0.18301062946294641</c:v>
                </c:pt>
                <c:pt idx="2">
                  <c:v>0.16821764918989704</c:v>
                </c:pt>
                <c:pt idx="3">
                  <c:v>0.16519671059365387</c:v>
                </c:pt>
                <c:pt idx="4">
                  <c:v>0.17390188467717213</c:v>
                </c:pt>
                <c:pt idx="5">
                  <c:v>0.18475942459435518</c:v>
                </c:pt>
                <c:pt idx="6">
                  <c:v>0.14693857573073521</c:v>
                </c:pt>
                <c:pt idx="7">
                  <c:v>0.13763495520045338</c:v>
                </c:pt>
                <c:pt idx="8">
                  <c:v>0.1456904336346739</c:v>
                </c:pt>
                <c:pt idx="9">
                  <c:v>0.18529209191096324</c:v>
                </c:pt>
                <c:pt idx="10">
                  <c:v>0.15759285862186329</c:v>
                </c:pt>
                <c:pt idx="11">
                  <c:v>0.14523069538306921</c:v>
                </c:pt>
                <c:pt idx="12">
                  <c:v>0.12296484432832572</c:v>
                </c:pt>
                <c:pt idx="13">
                  <c:v>0.13006039856408491</c:v>
                </c:pt>
                <c:pt idx="14">
                  <c:v>0.11074077876487839</c:v>
                </c:pt>
                <c:pt idx="15">
                  <c:v>0.12063952362149563</c:v>
                </c:pt>
                <c:pt idx="16">
                  <c:v>0.12769599087774949</c:v>
                </c:pt>
                <c:pt idx="17">
                  <c:v>0.14699328290988994</c:v>
                </c:pt>
                <c:pt idx="18">
                  <c:v>0.14847257420739421</c:v>
                </c:pt>
                <c:pt idx="19">
                  <c:v>0.14295250192248721</c:v>
                </c:pt>
                <c:pt idx="20">
                  <c:v>0.11892521651402069</c:v>
                </c:pt>
                <c:pt idx="21">
                  <c:v>0.11226918945577478</c:v>
                </c:pt>
                <c:pt idx="22">
                  <c:v>0.14920655477206479</c:v>
                </c:pt>
                <c:pt idx="23">
                  <c:v>0.16731555687809074</c:v>
                </c:pt>
                <c:pt idx="24">
                  <c:v>0.15537423323573199</c:v>
                </c:pt>
                <c:pt idx="25">
                  <c:v>0.14072819758248986</c:v>
                </c:pt>
                <c:pt idx="26">
                  <c:v>0.14397256960436566</c:v>
                </c:pt>
                <c:pt idx="27">
                  <c:v>0.1607534505695547</c:v>
                </c:pt>
                <c:pt idx="28">
                  <c:v>0.16166838589485899</c:v>
                </c:pt>
                <c:pt idx="29">
                  <c:v>0.16609735804066289</c:v>
                </c:pt>
                <c:pt idx="30">
                  <c:v>0.15548254328913749</c:v>
                </c:pt>
                <c:pt idx="31">
                  <c:v>0.17560507031013081</c:v>
                </c:pt>
                <c:pt idx="32">
                  <c:v>0.18350912577094541</c:v>
                </c:pt>
                <c:pt idx="33">
                  <c:v>0.18607228701775291</c:v>
                </c:pt>
                <c:pt idx="34">
                  <c:v>0.18279014019273357</c:v>
                </c:pt>
                <c:pt idx="35">
                  <c:v>0.21338490337137403</c:v>
                </c:pt>
                <c:pt idx="36">
                  <c:v>0.21659724059862545</c:v>
                </c:pt>
              </c:numCache>
            </c:numRef>
          </c:val>
          <c:smooth val="0"/>
        </c:ser>
        <c:ser>
          <c:idx val="1"/>
          <c:order val="1"/>
          <c:tx>
            <c:strRef>
              <c:f>'Datos 2'!$D$1</c:f>
              <c:strCache>
                <c:ptCount val="1"/>
                <c:pt idx="0">
                  <c:v>Gasto en Educación como % del PIB</c:v>
                </c:pt>
              </c:strCache>
            </c:strRef>
          </c:tx>
          <c:spPr>
            <a:ln w="31750"/>
          </c:spPr>
          <c:marker>
            <c:symbol val="circle"/>
            <c:size val="6"/>
          </c:marker>
          <c:dLbls>
            <c:delete val="1"/>
          </c:dLbls>
          <c:cat>
            <c:numRef>
              <c:f>'Datos 2'!$B$2:$B$38</c:f>
              <c:numCache>
                <c:formatCode>General</c:formatCode>
                <c:ptCount val="37"/>
                <c:pt idx="0">
                  <c:v>1970</c:v>
                </c:pt>
                <c:pt idx="1">
                  <c:v>1971</c:v>
                </c:pt>
                <c:pt idx="2">
                  <c:v>1972</c:v>
                </c:pt>
                <c:pt idx="3">
                  <c:v>1973</c:v>
                </c:pt>
                <c:pt idx="4">
                  <c:v>1974</c:v>
                </c:pt>
                <c:pt idx="5">
                  <c:v>1975</c:v>
                </c:pt>
                <c:pt idx="6">
                  <c:v>1976</c:v>
                </c:pt>
                <c:pt idx="7">
                  <c:v>1977</c:v>
                </c:pt>
                <c:pt idx="8">
                  <c:v>1978</c:v>
                </c:pt>
                <c:pt idx="9">
                  <c:v>1979</c:v>
                </c:pt>
                <c:pt idx="10">
                  <c:v>1980</c:v>
                </c:pt>
                <c:pt idx="11">
                  <c:v>1981</c:v>
                </c:pt>
                <c:pt idx="12">
                  <c:v>1982</c:v>
                </c:pt>
                <c:pt idx="13">
                  <c:v>1983</c:v>
                </c:pt>
                <c:pt idx="14">
                  <c:v>1984</c:v>
                </c:pt>
                <c:pt idx="15">
                  <c:v>1985</c:v>
                </c:pt>
                <c:pt idx="16">
                  <c:v>1986</c:v>
                </c:pt>
                <c:pt idx="17">
                  <c:v>1987</c:v>
                </c:pt>
                <c:pt idx="18">
                  <c:v>1988</c:v>
                </c:pt>
                <c:pt idx="19">
                  <c:v>1989</c:v>
                </c:pt>
                <c:pt idx="20">
                  <c:v>1990</c:v>
                </c:pt>
                <c:pt idx="21">
                  <c:v>1991</c:v>
                </c:pt>
                <c:pt idx="22">
                  <c:v>1992</c:v>
                </c:pt>
                <c:pt idx="23">
                  <c:v>1993</c:v>
                </c:pt>
                <c:pt idx="24">
                  <c:v>1994</c:v>
                </c:pt>
                <c:pt idx="25">
                  <c:v>1995</c:v>
                </c:pt>
                <c:pt idx="26">
                  <c:v>1996</c:v>
                </c:pt>
                <c:pt idx="27">
                  <c:v>1997</c:v>
                </c:pt>
                <c:pt idx="28">
                  <c:v>1998</c:v>
                </c:pt>
                <c:pt idx="29">
                  <c:v>1999</c:v>
                </c:pt>
                <c:pt idx="30">
                  <c:v>2000</c:v>
                </c:pt>
                <c:pt idx="31">
                  <c:v>2001</c:v>
                </c:pt>
                <c:pt idx="32">
                  <c:v>2002</c:v>
                </c:pt>
                <c:pt idx="33">
                  <c:v>2003</c:v>
                </c:pt>
                <c:pt idx="34">
                  <c:v>2004</c:v>
                </c:pt>
                <c:pt idx="35">
                  <c:v>2005</c:v>
                </c:pt>
                <c:pt idx="36">
                  <c:v>2006</c:v>
                </c:pt>
              </c:numCache>
            </c:numRef>
          </c:cat>
          <c:val>
            <c:numRef>
              <c:f>'Datos 2'!$D$2:$D$38</c:f>
              <c:numCache>
                <c:formatCode>0.00%</c:formatCode>
                <c:ptCount val="37"/>
                <c:pt idx="0">
                  <c:v>2.8249217098620171E-2</c:v>
                </c:pt>
                <c:pt idx="1">
                  <c:v>2.6339678367836801E-2</c:v>
                </c:pt>
                <c:pt idx="2">
                  <c:v>2.335186122572205E-2</c:v>
                </c:pt>
                <c:pt idx="3">
                  <c:v>2.4798471937905128E-2</c:v>
                </c:pt>
                <c:pt idx="4">
                  <c:v>2.1522668079433982E-2</c:v>
                </c:pt>
                <c:pt idx="5">
                  <c:v>1.8382872582796177E-2</c:v>
                </c:pt>
                <c:pt idx="6">
                  <c:v>1.8700196887258005E-2</c:v>
                </c:pt>
                <c:pt idx="7">
                  <c:v>1.6878614593098036E-2</c:v>
                </c:pt>
                <c:pt idx="8">
                  <c:v>1.9594308043257944E-2</c:v>
                </c:pt>
                <c:pt idx="9">
                  <c:v>2.4271265185131456E-2</c:v>
                </c:pt>
                <c:pt idx="10">
                  <c:v>2.0486489728306679E-2</c:v>
                </c:pt>
                <c:pt idx="11">
                  <c:v>2.1281128245143052E-2</c:v>
                </c:pt>
                <c:pt idx="12">
                  <c:v>2.0187077194765052E-2</c:v>
                </c:pt>
                <c:pt idx="13">
                  <c:v>1.9237529661844208E-2</c:v>
                </c:pt>
                <c:pt idx="14">
                  <c:v>1.7054184923236161E-2</c:v>
                </c:pt>
                <c:pt idx="15">
                  <c:v>1.5284143410309647E-2</c:v>
                </c:pt>
                <c:pt idx="16">
                  <c:v>1.5887862513849285E-2</c:v>
                </c:pt>
                <c:pt idx="17">
                  <c:v>1.4355452918280991E-2</c:v>
                </c:pt>
                <c:pt idx="18">
                  <c:v>1.4986101916256983E-2</c:v>
                </c:pt>
                <c:pt idx="19">
                  <c:v>1.3558544759748081E-2</c:v>
                </c:pt>
                <c:pt idx="20">
                  <c:v>1.1731773763726153E-2</c:v>
                </c:pt>
                <c:pt idx="21">
                  <c:v>9.7199209900824517E-3</c:v>
                </c:pt>
                <c:pt idx="22">
                  <c:v>1.3324406977054268E-2</c:v>
                </c:pt>
                <c:pt idx="23">
                  <c:v>1.6480160121282471E-2</c:v>
                </c:pt>
                <c:pt idx="24">
                  <c:v>1.8943493760104221E-2</c:v>
                </c:pt>
                <c:pt idx="25">
                  <c:v>1.8605370113616695E-2</c:v>
                </c:pt>
                <c:pt idx="26">
                  <c:v>1.9287581872286047E-2</c:v>
                </c:pt>
                <c:pt idx="27">
                  <c:v>2.2235627237333851E-2</c:v>
                </c:pt>
                <c:pt idx="28">
                  <c:v>2.5139245063136056E-2</c:v>
                </c:pt>
                <c:pt idx="29">
                  <c:v>2.7077456481883366E-2</c:v>
                </c:pt>
                <c:pt idx="30">
                  <c:v>2.6257940483633585E-2</c:v>
                </c:pt>
                <c:pt idx="31">
                  <c:v>2.7337111015270341E-2</c:v>
                </c:pt>
                <c:pt idx="32">
                  <c:v>2.9253205871548598E-2</c:v>
                </c:pt>
                <c:pt idx="33">
                  <c:v>2.0051340258473837E-2</c:v>
                </c:pt>
                <c:pt idx="34">
                  <c:v>1.5157092887179639E-2</c:v>
                </c:pt>
                <c:pt idx="35">
                  <c:v>1.9433659727976241E-2</c:v>
                </c:pt>
                <c:pt idx="36">
                  <c:v>2.1071230564515344E-2</c:v>
                </c:pt>
              </c:numCache>
            </c:numRef>
          </c:val>
          <c:smooth val="0"/>
        </c:ser>
        <c:ser>
          <c:idx val="2"/>
          <c:order val="2"/>
          <c:tx>
            <c:strRef>
              <c:f>'Datos 2'!$E$1</c:f>
              <c:strCache>
                <c:ptCount val="1"/>
                <c:pt idx="0">
                  <c:v>Margen Disponible despues de Asignación Educación</c:v>
                </c:pt>
              </c:strCache>
            </c:strRef>
          </c:tx>
          <c:spPr>
            <a:ln w="25400">
              <a:solidFill>
                <a:sysClr val="windowText" lastClr="000000">
                  <a:shade val="95000"/>
                  <a:satMod val="105000"/>
                </a:sysClr>
              </a:solidFill>
              <a:prstDash val="sysDash"/>
            </a:ln>
          </c:spPr>
          <c:marker>
            <c:symbol val="none"/>
          </c:marker>
          <c:dLbls>
            <c:delete val="1"/>
          </c:dLbls>
          <c:cat>
            <c:numRef>
              <c:f>'Datos 2'!$B$2:$B$38</c:f>
              <c:numCache>
                <c:formatCode>General</c:formatCode>
                <c:ptCount val="37"/>
                <c:pt idx="0">
                  <c:v>1970</c:v>
                </c:pt>
                <c:pt idx="1">
                  <c:v>1971</c:v>
                </c:pt>
                <c:pt idx="2">
                  <c:v>1972</c:v>
                </c:pt>
                <c:pt idx="3">
                  <c:v>1973</c:v>
                </c:pt>
                <c:pt idx="4">
                  <c:v>1974</c:v>
                </c:pt>
                <c:pt idx="5">
                  <c:v>1975</c:v>
                </c:pt>
                <c:pt idx="6">
                  <c:v>1976</c:v>
                </c:pt>
                <c:pt idx="7">
                  <c:v>1977</c:v>
                </c:pt>
                <c:pt idx="8">
                  <c:v>1978</c:v>
                </c:pt>
                <c:pt idx="9">
                  <c:v>1979</c:v>
                </c:pt>
                <c:pt idx="10">
                  <c:v>1980</c:v>
                </c:pt>
                <c:pt idx="11">
                  <c:v>1981</c:v>
                </c:pt>
                <c:pt idx="12">
                  <c:v>1982</c:v>
                </c:pt>
                <c:pt idx="13">
                  <c:v>1983</c:v>
                </c:pt>
                <c:pt idx="14">
                  <c:v>1984</c:v>
                </c:pt>
                <c:pt idx="15">
                  <c:v>1985</c:v>
                </c:pt>
                <c:pt idx="16">
                  <c:v>1986</c:v>
                </c:pt>
                <c:pt idx="17">
                  <c:v>1987</c:v>
                </c:pt>
                <c:pt idx="18">
                  <c:v>1988</c:v>
                </c:pt>
                <c:pt idx="19">
                  <c:v>1989</c:v>
                </c:pt>
                <c:pt idx="20">
                  <c:v>1990</c:v>
                </c:pt>
                <c:pt idx="21">
                  <c:v>1991</c:v>
                </c:pt>
                <c:pt idx="22">
                  <c:v>1992</c:v>
                </c:pt>
                <c:pt idx="23">
                  <c:v>1993</c:v>
                </c:pt>
                <c:pt idx="24">
                  <c:v>1994</c:v>
                </c:pt>
                <c:pt idx="25">
                  <c:v>1995</c:v>
                </c:pt>
                <c:pt idx="26">
                  <c:v>1996</c:v>
                </c:pt>
                <c:pt idx="27">
                  <c:v>1997</c:v>
                </c:pt>
                <c:pt idx="28">
                  <c:v>1998</c:v>
                </c:pt>
                <c:pt idx="29">
                  <c:v>1999</c:v>
                </c:pt>
                <c:pt idx="30">
                  <c:v>2000</c:v>
                </c:pt>
                <c:pt idx="31">
                  <c:v>2001</c:v>
                </c:pt>
                <c:pt idx="32">
                  <c:v>2002</c:v>
                </c:pt>
                <c:pt idx="33">
                  <c:v>2003</c:v>
                </c:pt>
                <c:pt idx="34">
                  <c:v>2004</c:v>
                </c:pt>
                <c:pt idx="35">
                  <c:v>2005</c:v>
                </c:pt>
                <c:pt idx="36">
                  <c:v>2006</c:v>
                </c:pt>
              </c:numCache>
            </c:numRef>
          </c:cat>
          <c:val>
            <c:numRef>
              <c:f>'Datos 2'!$E$2:$E$38</c:f>
              <c:numCache>
                <c:formatCode>0.00%</c:formatCode>
                <c:ptCount val="37"/>
                <c:pt idx="0">
                  <c:v>0.15000754089532256</c:v>
                </c:pt>
                <c:pt idx="1">
                  <c:v>0.15667095109510948</c:v>
                </c:pt>
                <c:pt idx="2">
                  <c:v>0.14486578796417429</c:v>
                </c:pt>
                <c:pt idx="3">
                  <c:v>0.14039823865574891</c:v>
                </c:pt>
                <c:pt idx="4">
                  <c:v>0.15237921659773801</c:v>
                </c:pt>
                <c:pt idx="5">
                  <c:v>0.16637655201155743</c:v>
                </c:pt>
                <c:pt idx="6">
                  <c:v>0.12823837884347741</c:v>
                </c:pt>
                <c:pt idx="7">
                  <c:v>0.12075634060735542</c:v>
                </c:pt>
                <c:pt idx="8">
                  <c:v>0.12609612559141659</c:v>
                </c:pt>
                <c:pt idx="9">
                  <c:v>0.1610208267258311</c:v>
                </c:pt>
                <c:pt idx="10">
                  <c:v>0.13710636889355587</c:v>
                </c:pt>
                <c:pt idx="11">
                  <c:v>0.12394956713792595</c:v>
                </c:pt>
                <c:pt idx="12">
                  <c:v>0.10277776713356074</c:v>
                </c:pt>
                <c:pt idx="13">
                  <c:v>0.11082286890224061</c:v>
                </c:pt>
                <c:pt idx="14">
                  <c:v>9.3686593841642782E-2</c:v>
                </c:pt>
                <c:pt idx="15">
                  <c:v>0.10535538021118609</c:v>
                </c:pt>
                <c:pt idx="16">
                  <c:v>0.11180812836390018</c:v>
                </c:pt>
                <c:pt idx="17">
                  <c:v>0.13263782999160817</c:v>
                </c:pt>
                <c:pt idx="18">
                  <c:v>0.13348647229113741</c:v>
                </c:pt>
                <c:pt idx="19">
                  <c:v>0.12939395716273921</c:v>
                </c:pt>
                <c:pt idx="20">
                  <c:v>0.10719344275029521</c:v>
                </c:pt>
                <c:pt idx="21">
                  <c:v>0.10254926846569259</c:v>
                </c:pt>
                <c:pt idx="22">
                  <c:v>0.13588214779500979</c:v>
                </c:pt>
                <c:pt idx="23">
                  <c:v>0.15083539675680899</c:v>
                </c:pt>
                <c:pt idx="24">
                  <c:v>0.13643073947562842</c:v>
                </c:pt>
                <c:pt idx="25">
                  <c:v>0.12212282746887271</c:v>
                </c:pt>
                <c:pt idx="26">
                  <c:v>0.12468498773208005</c:v>
                </c:pt>
                <c:pt idx="27">
                  <c:v>0.13851782333222157</c:v>
                </c:pt>
                <c:pt idx="28">
                  <c:v>0.13652914083172382</c:v>
                </c:pt>
                <c:pt idx="29">
                  <c:v>0.13901990155877941</c:v>
                </c:pt>
                <c:pt idx="30">
                  <c:v>0.12922460280550416</c:v>
                </c:pt>
                <c:pt idx="31">
                  <c:v>0.14826795929486125</c:v>
                </c:pt>
                <c:pt idx="32">
                  <c:v>0.15425591989939738</c:v>
                </c:pt>
                <c:pt idx="33">
                  <c:v>0.16602094675927928</c:v>
                </c:pt>
                <c:pt idx="34">
                  <c:v>0.16763304730555262</c:v>
                </c:pt>
                <c:pt idx="35">
                  <c:v>0.19395124364339741</c:v>
                </c:pt>
                <c:pt idx="36">
                  <c:v>0.19552601003410919</c:v>
                </c:pt>
              </c:numCache>
            </c:numRef>
          </c:val>
          <c:smooth val="0"/>
        </c:ser>
        <c:ser>
          <c:idx val="3"/>
          <c:order val="3"/>
          <c:tx>
            <c:strRef>
              <c:f>'Datos 2'!$F$1</c:f>
              <c:strCache>
                <c:ptCount val="1"/>
                <c:pt idx="0">
                  <c:v>Deuda Publica Total % del PIB</c:v>
                </c:pt>
              </c:strCache>
            </c:strRef>
          </c:tx>
          <c:spPr>
            <a:ln w="44450">
              <a:solidFill>
                <a:srgbClr val="FF0000"/>
              </a:solidFill>
              <a:prstDash val="sysDash"/>
            </a:ln>
          </c:spPr>
          <c:marker>
            <c:symbol val="none"/>
          </c:marker>
          <c:dLbls>
            <c:dLbl>
              <c:idx val="11"/>
              <c:spPr/>
              <c:txPr>
                <a:bodyPr/>
                <a:lstStyle/>
                <a:p>
                  <a:pPr>
                    <a:defRPr lang="es-ES_tradnl" b="1"/>
                  </a:pPr>
                  <a:endParaRPr lang="es-DO"/>
                </a:p>
              </c:txPr>
              <c:dLblPos val="r"/>
              <c:showLegendKey val="0"/>
              <c:showVal val="1"/>
              <c:showCatName val="0"/>
              <c:showSerName val="0"/>
              <c:showPercent val="0"/>
              <c:showBubbleSize val="0"/>
            </c:dLbl>
            <c:dLbl>
              <c:idx val="14"/>
              <c:spPr/>
              <c:txPr>
                <a:bodyPr/>
                <a:lstStyle/>
                <a:p>
                  <a:pPr>
                    <a:defRPr lang="es-ES_tradnl" b="1"/>
                  </a:pPr>
                  <a:endParaRPr lang="es-DO"/>
                </a:p>
              </c:txPr>
              <c:dLblPos val="r"/>
              <c:showLegendKey val="0"/>
              <c:showVal val="1"/>
              <c:showCatName val="0"/>
              <c:showSerName val="0"/>
              <c:showPercent val="0"/>
              <c:showBubbleSize val="0"/>
            </c:dLbl>
            <c:dLbl>
              <c:idx val="15"/>
              <c:spPr/>
              <c:txPr>
                <a:bodyPr/>
                <a:lstStyle/>
                <a:p>
                  <a:pPr>
                    <a:defRPr lang="es-ES_tradnl" b="1"/>
                  </a:pPr>
                  <a:endParaRPr lang="es-DO"/>
                </a:p>
              </c:txPr>
              <c:dLblPos val="t"/>
              <c:showLegendKey val="0"/>
              <c:showVal val="1"/>
              <c:showCatName val="0"/>
              <c:showSerName val="0"/>
              <c:showPercent val="0"/>
              <c:showBubbleSize val="0"/>
            </c:dLbl>
            <c:dLbl>
              <c:idx val="18"/>
              <c:spPr/>
              <c:txPr>
                <a:bodyPr/>
                <a:lstStyle/>
                <a:p>
                  <a:pPr>
                    <a:defRPr lang="es-ES_tradnl" b="1"/>
                  </a:pPr>
                  <a:endParaRPr lang="es-DO"/>
                </a:p>
              </c:txPr>
              <c:dLblPos val="t"/>
              <c:showLegendKey val="0"/>
              <c:showVal val="1"/>
              <c:showCatName val="0"/>
              <c:showSerName val="0"/>
              <c:showPercent val="0"/>
              <c:showBubbleSize val="0"/>
            </c:dLbl>
            <c:dLbl>
              <c:idx val="20"/>
              <c:spPr/>
              <c:txPr>
                <a:bodyPr/>
                <a:lstStyle/>
                <a:p>
                  <a:pPr>
                    <a:defRPr lang="es-ES_tradnl" b="1"/>
                  </a:pPr>
                  <a:endParaRPr lang="es-DO"/>
                </a:p>
              </c:txPr>
              <c:dLblPos val="t"/>
              <c:showLegendKey val="0"/>
              <c:showVal val="1"/>
              <c:showCatName val="0"/>
              <c:showSerName val="0"/>
              <c:showPercent val="0"/>
              <c:showBubbleSize val="0"/>
            </c:dLbl>
            <c:dLbl>
              <c:idx val="21"/>
              <c:layout>
                <c:manualLayout>
                  <c:x val="2.9304029304029311E-2"/>
                  <c:y val="1.6137165910237092E-2"/>
                </c:manualLayout>
              </c:layout>
              <c:spPr/>
              <c:txPr>
                <a:bodyPr/>
                <a:lstStyle/>
                <a:p>
                  <a:pPr>
                    <a:defRPr lang="es-ES_tradnl" b="1"/>
                  </a:pPr>
                  <a:endParaRPr lang="es-DO"/>
                </a:p>
              </c:txPr>
              <c:dLblPos val="r"/>
              <c:showLegendKey val="0"/>
              <c:showVal val="1"/>
              <c:showCatName val="0"/>
              <c:showSerName val="0"/>
              <c:showPercent val="0"/>
              <c:showBubbleSize val="0"/>
            </c:dLbl>
            <c:dLbl>
              <c:idx val="22"/>
              <c:spPr/>
              <c:txPr>
                <a:bodyPr/>
                <a:lstStyle/>
                <a:p>
                  <a:pPr>
                    <a:defRPr lang="es-ES_tradnl" b="1"/>
                  </a:pPr>
                  <a:endParaRPr lang="es-DO"/>
                </a:p>
              </c:txPr>
              <c:dLblPos val="l"/>
              <c:showLegendKey val="0"/>
              <c:showVal val="1"/>
              <c:showCatName val="0"/>
              <c:showSerName val="0"/>
              <c:showPercent val="0"/>
              <c:showBubbleSize val="0"/>
            </c:dLbl>
            <c:dLbl>
              <c:idx val="23"/>
              <c:spPr/>
              <c:txPr>
                <a:bodyPr/>
                <a:lstStyle/>
                <a:p>
                  <a:pPr>
                    <a:defRPr lang="es-ES_tradnl" b="1"/>
                  </a:pPr>
                  <a:endParaRPr lang="es-DO"/>
                </a:p>
              </c:txPr>
              <c:dLblPos val="r"/>
              <c:showLegendKey val="0"/>
              <c:showVal val="1"/>
              <c:showCatName val="0"/>
              <c:showSerName val="0"/>
              <c:showPercent val="0"/>
              <c:showBubbleSize val="0"/>
            </c:dLbl>
            <c:dLbl>
              <c:idx val="24"/>
              <c:spPr/>
              <c:txPr>
                <a:bodyPr/>
                <a:lstStyle/>
                <a:p>
                  <a:pPr>
                    <a:defRPr lang="es-ES_tradnl" b="1"/>
                  </a:pPr>
                  <a:endParaRPr lang="es-DO"/>
                </a:p>
              </c:txPr>
              <c:dLblPos val="r"/>
              <c:showLegendKey val="0"/>
              <c:showVal val="1"/>
              <c:showCatName val="0"/>
              <c:showSerName val="0"/>
              <c:showPercent val="0"/>
              <c:showBubbleSize val="0"/>
            </c:dLbl>
            <c:dLbl>
              <c:idx val="25"/>
              <c:spPr/>
              <c:txPr>
                <a:bodyPr/>
                <a:lstStyle/>
                <a:p>
                  <a:pPr>
                    <a:defRPr lang="es-ES_tradnl" b="1"/>
                  </a:pPr>
                  <a:endParaRPr lang="es-DO"/>
                </a:p>
              </c:txPr>
              <c:dLblPos val="l"/>
              <c:showLegendKey val="0"/>
              <c:showVal val="1"/>
              <c:showCatName val="0"/>
              <c:showSerName val="0"/>
              <c:showPercent val="0"/>
              <c:showBubbleSize val="0"/>
            </c:dLbl>
            <c:dLbl>
              <c:idx val="26"/>
              <c:spPr/>
              <c:txPr>
                <a:bodyPr/>
                <a:lstStyle/>
                <a:p>
                  <a:pPr>
                    <a:defRPr lang="es-ES_tradnl" b="1"/>
                  </a:pPr>
                  <a:endParaRPr lang="es-DO"/>
                </a:p>
              </c:txPr>
              <c:dLblPos val="r"/>
              <c:showLegendKey val="0"/>
              <c:showVal val="1"/>
              <c:showCatName val="0"/>
              <c:showSerName val="0"/>
              <c:showPercent val="0"/>
              <c:showBubbleSize val="0"/>
            </c:dLbl>
            <c:dLbl>
              <c:idx val="27"/>
              <c:spPr/>
              <c:txPr>
                <a:bodyPr/>
                <a:lstStyle/>
                <a:p>
                  <a:pPr>
                    <a:defRPr lang="es-ES_tradnl" b="1"/>
                  </a:pPr>
                  <a:endParaRPr lang="es-DO"/>
                </a:p>
              </c:txPr>
              <c:dLblPos val="l"/>
              <c:showLegendKey val="0"/>
              <c:showVal val="1"/>
              <c:showCatName val="0"/>
              <c:showSerName val="0"/>
              <c:showPercent val="0"/>
              <c:showBubbleSize val="0"/>
            </c:dLbl>
            <c:dLbl>
              <c:idx val="28"/>
              <c:spPr/>
              <c:txPr>
                <a:bodyPr/>
                <a:lstStyle/>
                <a:p>
                  <a:pPr>
                    <a:defRPr lang="es-ES_tradnl" b="1"/>
                  </a:pPr>
                  <a:endParaRPr lang="es-DO"/>
                </a:p>
              </c:txPr>
              <c:dLblPos val="t"/>
              <c:showLegendKey val="0"/>
              <c:showVal val="1"/>
              <c:showCatName val="0"/>
              <c:showSerName val="0"/>
              <c:showPercent val="0"/>
              <c:showBubbleSize val="0"/>
            </c:dLbl>
            <c:dLbl>
              <c:idx val="32"/>
              <c:spPr/>
              <c:txPr>
                <a:bodyPr/>
                <a:lstStyle/>
                <a:p>
                  <a:pPr>
                    <a:defRPr lang="es-ES_tradnl" b="1"/>
                  </a:pPr>
                  <a:endParaRPr lang="es-DO"/>
                </a:p>
              </c:txPr>
              <c:dLblPos val="r"/>
              <c:showLegendKey val="0"/>
              <c:showVal val="1"/>
              <c:showCatName val="0"/>
              <c:showSerName val="0"/>
              <c:showPercent val="0"/>
              <c:showBubbleSize val="0"/>
            </c:dLbl>
            <c:dLbl>
              <c:idx val="33"/>
              <c:spPr/>
              <c:txPr>
                <a:bodyPr/>
                <a:lstStyle/>
                <a:p>
                  <a:pPr>
                    <a:defRPr lang="es-ES_tradnl" b="1"/>
                  </a:pPr>
                  <a:endParaRPr lang="es-DO"/>
                </a:p>
              </c:txPr>
              <c:dLblPos val="t"/>
              <c:showLegendKey val="0"/>
              <c:showVal val="1"/>
              <c:showCatName val="0"/>
              <c:showSerName val="0"/>
              <c:showPercent val="0"/>
              <c:showBubbleSize val="0"/>
            </c:dLbl>
            <c:dLbl>
              <c:idx val="34"/>
              <c:layout>
                <c:manualLayout>
                  <c:x val="1.0744686621274176E-16"/>
                  <c:y val="1.8154311649016718E-2"/>
                </c:manualLayout>
              </c:layout>
              <c:spPr/>
              <c:txPr>
                <a:bodyPr/>
                <a:lstStyle/>
                <a:p>
                  <a:pPr>
                    <a:defRPr lang="es-ES_tradnl" b="1"/>
                  </a:pPr>
                  <a:endParaRPr lang="es-DO"/>
                </a:p>
              </c:txPr>
              <c:dLblPos val="r"/>
              <c:showLegendKey val="0"/>
              <c:showVal val="1"/>
              <c:showCatName val="0"/>
              <c:showSerName val="0"/>
              <c:showPercent val="0"/>
              <c:showBubbleSize val="0"/>
            </c:dLbl>
            <c:dLbl>
              <c:idx val="36"/>
              <c:spPr/>
              <c:txPr>
                <a:bodyPr/>
                <a:lstStyle/>
                <a:p>
                  <a:pPr>
                    <a:defRPr lang="es-ES_tradnl" b="1"/>
                  </a:pPr>
                  <a:endParaRPr lang="es-DO"/>
                </a:p>
              </c:txPr>
              <c:dLblPos val="t"/>
              <c:showLegendKey val="0"/>
              <c:showVal val="1"/>
              <c:showCatName val="0"/>
              <c:showSerName val="0"/>
              <c:showPercent val="0"/>
              <c:showBubbleSize val="0"/>
            </c:dLbl>
            <c:showLegendKey val="0"/>
            <c:showVal val="0"/>
            <c:showCatName val="0"/>
            <c:showSerName val="0"/>
            <c:showPercent val="0"/>
            <c:showBubbleSize val="0"/>
          </c:dLbls>
          <c:trendline>
            <c:spPr>
              <a:ln>
                <a:prstDash val="sysDash"/>
              </a:ln>
            </c:spPr>
            <c:trendlineType val="linear"/>
            <c:dispRSqr val="0"/>
            <c:dispEq val="0"/>
          </c:trendline>
          <c:cat>
            <c:numRef>
              <c:f>'Datos 2'!$B$2:$B$38</c:f>
              <c:numCache>
                <c:formatCode>General</c:formatCode>
                <c:ptCount val="37"/>
                <c:pt idx="0">
                  <c:v>1970</c:v>
                </c:pt>
                <c:pt idx="1">
                  <c:v>1971</c:v>
                </c:pt>
                <c:pt idx="2">
                  <c:v>1972</c:v>
                </c:pt>
                <c:pt idx="3">
                  <c:v>1973</c:v>
                </c:pt>
                <c:pt idx="4">
                  <c:v>1974</c:v>
                </c:pt>
                <c:pt idx="5">
                  <c:v>1975</c:v>
                </c:pt>
                <c:pt idx="6">
                  <c:v>1976</c:v>
                </c:pt>
                <c:pt idx="7">
                  <c:v>1977</c:v>
                </c:pt>
                <c:pt idx="8">
                  <c:v>1978</c:v>
                </c:pt>
                <c:pt idx="9">
                  <c:v>1979</c:v>
                </c:pt>
                <c:pt idx="10">
                  <c:v>1980</c:v>
                </c:pt>
                <c:pt idx="11">
                  <c:v>1981</c:v>
                </c:pt>
                <c:pt idx="12">
                  <c:v>1982</c:v>
                </c:pt>
                <c:pt idx="13">
                  <c:v>1983</c:v>
                </c:pt>
                <c:pt idx="14">
                  <c:v>1984</c:v>
                </c:pt>
                <c:pt idx="15">
                  <c:v>1985</c:v>
                </c:pt>
                <c:pt idx="16">
                  <c:v>1986</c:v>
                </c:pt>
                <c:pt idx="17">
                  <c:v>1987</c:v>
                </c:pt>
                <c:pt idx="18">
                  <c:v>1988</c:v>
                </c:pt>
                <c:pt idx="19">
                  <c:v>1989</c:v>
                </c:pt>
                <c:pt idx="20">
                  <c:v>1990</c:v>
                </c:pt>
                <c:pt idx="21">
                  <c:v>1991</c:v>
                </c:pt>
                <c:pt idx="22">
                  <c:v>1992</c:v>
                </c:pt>
                <c:pt idx="23">
                  <c:v>1993</c:v>
                </c:pt>
                <c:pt idx="24">
                  <c:v>1994</c:v>
                </c:pt>
                <c:pt idx="25">
                  <c:v>1995</c:v>
                </c:pt>
                <c:pt idx="26">
                  <c:v>1996</c:v>
                </c:pt>
                <c:pt idx="27">
                  <c:v>1997</c:v>
                </c:pt>
                <c:pt idx="28">
                  <c:v>1998</c:v>
                </c:pt>
                <c:pt idx="29">
                  <c:v>1999</c:v>
                </c:pt>
                <c:pt idx="30">
                  <c:v>2000</c:v>
                </c:pt>
                <c:pt idx="31">
                  <c:v>2001</c:v>
                </c:pt>
                <c:pt idx="32">
                  <c:v>2002</c:v>
                </c:pt>
                <c:pt idx="33">
                  <c:v>2003</c:v>
                </c:pt>
                <c:pt idx="34">
                  <c:v>2004</c:v>
                </c:pt>
                <c:pt idx="35">
                  <c:v>2005</c:v>
                </c:pt>
                <c:pt idx="36">
                  <c:v>2006</c:v>
                </c:pt>
              </c:numCache>
            </c:numRef>
          </c:cat>
          <c:val>
            <c:numRef>
              <c:f>'Datos 2'!$F$2:$F$38</c:f>
              <c:numCache>
                <c:formatCode>0.00%</c:formatCode>
                <c:ptCount val="37"/>
                <c:pt idx="0">
                  <c:v>0.17980477953550988</c:v>
                </c:pt>
                <c:pt idx="1">
                  <c:v>0.17797779777977799</c:v>
                </c:pt>
                <c:pt idx="2">
                  <c:v>0.16358055751232825</c:v>
                </c:pt>
                <c:pt idx="3">
                  <c:v>0.14628113271920906</c:v>
                </c:pt>
                <c:pt idx="4">
                  <c:v>0.14622141709676381</c:v>
                </c:pt>
                <c:pt idx="5">
                  <c:v>0.13094576572571684</c:v>
                </c:pt>
                <c:pt idx="6">
                  <c:v>0.15604200936353291</c:v>
                </c:pt>
                <c:pt idx="7">
                  <c:v>0.16398160057552721</c:v>
                </c:pt>
                <c:pt idx="8">
                  <c:v>0.20855863467387631</c:v>
                </c:pt>
                <c:pt idx="9">
                  <c:v>0.23954317305594003</c:v>
                </c:pt>
                <c:pt idx="10">
                  <c:v>0.14908375608241081</c:v>
                </c:pt>
                <c:pt idx="11">
                  <c:v>0.28674963299961648</c:v>
                </c:pt>
                <c:pt idx="12">
                  <c:v>0.3187096305972858</c:v>
                </c:pt>
                <c:pt idx="13">
                  <c:v>0.32886146237772179</c:v>
                </c:pt>
                <c:pt idx="14">
                  <c:v>0.2891409349663619</c:v>
                </c:pt>
                <c:pt idx="15">
                  <c:v>0.70064104115452108</c:v>
                </c:pt>
                <c:pt idx="16">
                  <c:v>0.60756381919721947</c:v>
                </c:pt>
                <c:pt idx="17">
                  <c:v>0.61302647788748443</c:v>
                </c:pt>
                <c:pt idx="18">
                  <c:v>0.70360207607190162</c:v>
                </c:pt>
                <c:pt idx="19">
                  <c:v>0.62531246668082063</c:v>
                </c:pt>
                <c:pt idx="20">
                  <c:v>0.63713379442183704</c:v>
                </c:pt>
                <c:pt idx="21">
                  <c:v>0.59866682409092575</c:v>
                </c:pt>
                <c:pt idx="22">
                  <c:v>0.4900385277826439</c:v>
                </c:pt>
                <c:pt idx="23">
                  <c:v>0.47109802645290827</c:v>
                </c:pt>
                <c:pt idx="24">
                  <c:v>0.37910376589051004</c:v>
                </c:pt>
                <c:pt idx="25">
                  <c:v>0.32796891194743316</c:v>
                </c:pt>
                <c:pt idx="26">
                  <c:v>0.29007299047779134</c:v>
                </c:pt>
                <c:pt idx="27">
                  <c:v>0.23275461431691019</c:v>
                </c:pt>
                <c:pt idx="28">
                  <c:v>0.21537904304652891</c:v>
                </c:pt>
                <c:pt idx="29">
                  <c:v>0.20798959014537419</c:v>
                </c:pt>
                <c:pt idx="30">
                  <c:v>0.20649570153935681</c:v>
                </c:pt>
                <c:pt idx="31">
                  <c:v>0.21769467276662571</c:v>
                </c:pt>
                <c:pt idx="32">
                  <c:v>0.21870572977908506</c:v>
                </c:pt>
                <c:pt idx="33">
                  <c:v>0.38214659394999123</c:v>
                </c:pt>
                <c:pt idx="34">
                  <c:v>0.39148710629903327</c:v>
                </c:pt>
                <c:pt idx="35">
                  <c:v>0.26390890347484469</c:v>
                </c:pt>
                <c:pt idx="36">
                  <c:v>0.27221333282946736</c:v>
                </c:pt>
              </c:numCache>
            </c:numRef>
          </c:val>
          <c:smooth val="0"/>
        </c:ser>
        <c:dLbls>
          <c:showLegendKey val="0"/>
          <c:showVal val="1"/>
          <c:showCatName val="0"/>
          <c:showSerName val="0"/>
          <c:showPercent val="0"/>
          <c:showBubbleSize val="0"/>
        </c:dLbls>
        <c:marker val="1"/>
        <c:smooth val="0"/>
        <c:axId val="73397760"/>
        <c:axId val="73399680"/>
      </c:lineChart>
      <c:catAx>
        <c:axId val="73397760"/>
        <c:scaling>
          <c:orientation val="minMax"/>
        </c:scaling>
        <c:delete val="0"/>
        <c:axPos val="b"/>
        <c:title>
          <c:tx>
            <c:rich>
              <a:bodyPr/>
              <a:lstStyle/>
              <a:p>
                <a:pPr>
                  <a:defRPr lang="es-ES_tradnl"/>
                </a:pPr>
                <a:r>
                  <a:rPr lang="es-ES_tradnl"/>
                  <a:t>Período</a:t>
                </a:r>
              </a:p>
            </c:rich>
          </c:tx>
          <c:overlay val="0"/>
        </c:title>
        <c:numFmt formatCode="General" sourceLinked="1"/>
        <c:majorTickMark val="none"/>
        <c:minorTickMark val="none"/>
        <c:tickLblPos val="nextTo"/>
        <c:txPr>
          <a:bodyPr/>
          <a:lstStyle/>
          <a:p>
            <a:pPr>
              <a:defRPr lang="es-ES_tradnl"/>
            </a:pPr>
            <a:endParaRPr lang="es-DO"/>
          </a:p>
        </c:txPr>
        <c:crossAx val="73399680"/>
        <c:crosses val="autoZero"/>
        <c:auto val="1"/>
        <c:lblAlgn val="ctr"/>
        <c:lblOffset val="100"/>
        <c:noMultiLvlLbl val="0"/>
      </c:catAx>
      <c:valAx>
        <c:axId val="73399680"/>
        <c:scaling>
          <c:orientation val="minMax"/>
        </c:scaling>
        <c:delete val="0"/>
        <c:axPos val="l"/>
        <c:title>
          <c:tx>
            <c:rich>
              <a:bodyPr/>
              <a:lstStyle/>
              <a:p>
                <a:pPr>
                  <a:defRPr lang="es-ES_tradnl"/>
                </a:pPr>
                <a:r>
                  <a:rPr lang="es-ES_tradnl"/>
                  <a:t>% del PIB</a:t>
                </a:r>
              </a:p>
            </c:rich>
          </c:tx>
          <c:overlay val="0"/>
        </c:title>
        <c:numFmt formatCode="0.00%" sourceLinked="1"/>
        <c:majorTickMark val="none"/>
        <c:minorTickMark val="none"/>
        <c:tickLblPos val="nextTo"/>
        <c:txPr>
          <a:bodyPr/>
          <a:lstStyle/>
          <a:p>
            <a:pPr>
              <a:defRPr lang="es-ES_tradnl"/>
            </a:pPr>
            <a:endParaRPr lang="es-DO"/>
          </a:p>
        </c:txPr>
        <c:crossAx val="73397760"/>
        <c:crosses val="autoZero"/>
        <c:crossBetween val="between"/>
      </c:valAx>
    </c:plotArea>
    <c:legend>
      <c:legendPos val="t"/>
      <c:legendEntry>
        <c:idx val="0"/>
        <c:delete val="1"/>
      </c:legendEntry>
      <c:legendEntry>
        <c:idx val="4"/>
        <c:delete val="1"/>
      </c:legendEntry>
      <c:overlay val="0"/>
      <c:txPr>
        <a:bodyPr/>
        <a:lstStyle/>
        <a:p>
          <a:pPr>
            <a:defRPr lang="es-ES_tradnl" sz="1000"/>
          </a:pPr>
          <a:endParaRPr lang="es-DO"/>
        </a:p>
      </c:txPr>
    </c:legend>
    <c:plotVisOnly val="1"/>
    <c:dispBlanksAs val="gap"/>
    <c:showDLblsOverMax val="0"/>
  </c:chart>
  <c:spPr>
    <a:noFill/>
    <a:ln>
      <a:noFill/>
    </a:ln>
  </c:sp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s-DO"/>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lang="es-ES_tradnl"/>
            </a:pPr>
            <a:r>
              <a:rPr lang="es-ES_tradnl" u="sng" baseline="0" dirty="0" smtClean="0"/>
              <a:t>Flujo </a:t>
            </a:r>
            <a:r>
              <a:rPr lang="es-ES_tradnl" u="sng" baseline="0" dirty="0"/>
              <a:t>de Caja del Gobierno Central como % del PIB</a:t>
            </a:r>
          </a:p>
          <a:p>
            <a:pPr>
              <a:defRPr lang="es-ES_tradnl"/>
            </a:pPr>
            <a:r>
              <a:rPr lang="es-ES_tradnl" baseline="0" dirty="0"/>
              <a:t>1993-2005</a:t>
            </a:r>
          </a:p>
          <a:p>
            <a:pPr>
              <a:defRPr lang="es-ES_tradnl"/>
            </a:pPr>
            <a:endParaRPr lang="es-ES_tradnl" dirty="0"/>
          </a:p>
        </c:rich>
      </c:tx>
      <c:overlay val="0"/>
    </c:title>
    <c:autoTitleDeleted val="0"/>
    <c:plotArea>
      <c:layout>
        <c:manualLayout>
          <c:layoutTarget val="inner"/>
          <c:xMode val="edge"/>
          <c:yMode val="edge"/>
          <c:x val="9.7341986097891617E-2"/>
          <c:y val="0.32623511878250255"/>
          <c:w val="0.87921479045888629"/>
          <c:h val="0.58492079045565959"/>
        </c:manualLayout>
      </c:layout>
      <c:lineChart>
        <c:grouping val="standard"/>
        <c:varyColors val="0"/>
        <c:ser>
          <c:idx val="0"/>
          <c:order val="0"/>
          <c:tx>
            <c:strRef>
              <c:f>'E:\David Lapaix Documentos\Varios\INDICADORES 2006\[Flujo de Caja Gobierno Central 1978-2005.xls]Datos 1'!$E$2</c:f>
              <c:strCache>
                <c:ptCount val="1"/>
                <c:pt idx="0">
                  <c:v>Presupuesto Ejecutado del Gobierno como % del PIB</c:v>
                </c:pt>
              </c:strCache>
            </c:strRef>
          </c:tx>
          <c:marker>
            <c:symbol val="circle"/>
            <c:size val="5"/>
          </c:marker>
          <c:cat>
            <c:numRef>
              <c:f>'E:\David Lapaix Documentos\Varios\INDICADORES 2006\[Flujo de Caja Gobierno Central 1978-2005.xls]Datos 1'!$B$3:$B$15</c:f>
              <c:numCache>
                <c:formatCode>General</c:formatCode>
                <c:ptCount val="13"/>
                <c:pt idx="0">
                  <c:v>1993</c:v>
                </c:pt>
                <c:pt idx="1">
                  <c:v>1994</c:v>
                </c:pt>
                <c:pt idx="2">
                  <c:v>1995</c:v>
                </c:pt>
                <c:pt idx="3">
                  <c:v>1996</c:v>
                </c:pt>
                <c:pt idx="4">
                  <c:v>1997</c:v>
                </c:pt>
                <c:pt idx="5">
                  <c:v>1998</c:v>
                </c:pt>
                <c:pt idx="6">
                  <c:v>1999</c:v>
                </c:pt>
                <c:pt idx="7">
                  <c:v>2000</c:v>
                </c:pt>
                <c:pt idx="8">
                  <c:v>2001</c:v>
                </c:pt>
                <c:pt idx="9">
                  <c:v>2002</c:v>
                </c:pt>
                <c:pt idx="10">
                  <c:v>2003</c:v>
                </c:pt>
                <c:pt idx="11">
                  <c:v>2004</c:v>
                </c:pt>
                <c:pt idx="12">
                  <c:v>2005</c:v>
                </c:pt>
              </c:numCache>
            </c:numRef>
          </c:cat>
          <c:val>
            <c:numRef>
              <c:f>'E:\David Lapaix Documentos\Varios\INDICADORES 2006\[Flujo de Caja Gobierno Central 1978-2005.xls]Datos 1'!$E$3:$E$15</c:f>
              <c:numCache>
                <c:formatCode>General</c:formatCode>
                <c:ptCount val="13"/>
                <c:pt idx="0">
                  <c:v>0.16731555687809074</c:v>
                </c:pt>
                <c:pt idx="1">
                  <c:v>0.15537423323573199</c:v>
                </c:pt>
                <c:pt idx="2">
                  <c:v>0.14072819758248986</c:v>
                </c:pt>
                <c:pt idx="3">
                  <c:v>0.14397256960436566</c:v>
                </c:pt>
                <c:pt idx="4">
                  <c:v>0.1607534505695547</c:v>
                </c:pt>
                <c:pt idx="5">
                  <c:v>0.16166838589485899</c:v>
                </c:pt>
                <c:pt idx="6">
                  <c:v>0.16609735804066289</c:v>
                </c:pt>
                <c:pt idx="7">
                  <c:v>0.15548254328913749</c:v>
                </c:pt>
                <c:pt idx="8">
                  <c:v>0.17560507031013081</c:v>
                </c:pt>
                <c:pt idx="9">
                  <c:v>0.18350912577094541</c:v>
                </c:pt>
                <c:pt idx="10">
                  <c:v>0.18607228701775291</c:v>
                </c:pt>
                <c:pt idx="11">
                  <c:v>0.18279014019273357</c:v>
                </c:pt>
                <c:pt idx="12">
                  <c:v>0.21338490337137403</c:v>
                </c:pt>
              </c:numCache>
            </c:numRef>
          </c:val>
          <c:smooth val="0"/>
        </c:ser>
        <c:ser>
          <c:idx val="1"/>
          <c:order val="1"/>
          <c:tx>
            <c:strRef>
              <c:f>'E:\David Lapaix Documentos\Varios\INDICADORES 2006\[Flujo de Caja Gobierno Central 1978-2005.xls]Datos 1'!$F$2</c:f>
              <c:strCache>
                <c:ptCount val="1"/>
                <c:pt idx="0">
                  <c:v>Gasto en Educación como % del PIB</c:v>
                </c:pt>
              </c:strCache>
            </c:strRef>
          </c:tx>
          <c:spPr>
            <a:ln>
              <a:prstDash val="solid"/>
            </a:ln>
          </c:spPr>
          <c:marker>
            <c:symbol val="circle"/>
            <c:size val="5"/>
          </c:marker>
          <c:dLbls>
            <c:dLbl>
              <c:idx val="11"/>
              <c:layout>
                <c:manualLayout>
                  <c:x val="1.4652014652013581E-3"/>
                  <c:y val="-2.1680065060680282E-2"/>
                </c:manualLayout>
              </c:layout>
              <c:dLblPos val="b"/>
              <c:showLegendKey val="0"/>
              <c:showVal val="1"/>
              <c:showCatName val="0"/>
              <c:showSerName val="0"/>
              <c:showPercent val="0"/>
              <c:showBubbleSize val="0"/>
            </c:dLbl>
            <c:numFmt formatCode="0.00%" sourceLinked="0"/>
            <c:txPr>
              <a:bodyPr/>
              <a:lstStyle/>
              <a:p>
                <a:pPr>
                  <a:defRPr lang="es-ES_tradnl" b="1"/>
                </a:pPr>
                <a:endParaRPr lang="es-DO"/>
              </a:p>
            </c:txPr>
            <c:dLblPos val="b"/>
            <c:showLegendKey val="0"/>
            <c:showVal val="1"/>
            <c:showCatName val="0"/>
            <c:showSerName val="0"/>
            <c:showPercent val="0"/>
            <c:showBubbleSize val="0"/>
            <c:showLeaderLines val="0"/>
          </c:dLbls>
          <c:cat>
            <c:numRef>
              <c:f>'E:\David Lapaix Documentos\Varios\INDICADORES 2006\[Flujo de Caja Gobierno Central 1978-2005.xls]Datos 1'!$B$3:$B$15</c:f>
              <c:numCache>
                <c:formatCode>General</c:formatCode>
                <c:ptCount val="13"/>
                <c:pt idx="0">
                  <c:v>1993</c:v>
                </c:pt>
                <c:pt idx="1">
                  <c:v>1994</c:v>
                </c:pt>
                <c:pt idx="2">
                  <c:v>1995</c:v>
                </c:pt>
                <c:pt idx="3">
                  <c:v>1996</c:v>
                </c:pt>
                <c:pt idx="4">
                  <c:v>1997</c:v>
                </c:pt>
                <c:pt idx="5">
                  <c:v>1998</c:v>
                </c:pt>
                <c:pt idx="6">
                  <c:v>1999</c:v>
                </c:pt>
                <c:pt idx="7">
                  <c:v>2000</c:v>
                </c:pt>
                <c:pt idx="8">
                  <c:v>2001</c:v>
                </c:pt>
                <c:pt idx="9">
                  <c:v>2002</c:v>
                </c:pt>
                <c:pt idx="10">
                  <c:v>2003</c:v>
                </c:pt>
                <c:pt idx="11">
                  <c:v>2004</c:v>
                </c:pt>
                <c:pt idx="12">
                  <c:v>2005</c:v>
                </c:pt>
              </c:numCache>
            </c:numRef>
          </c:cat>
          <c:val>
            <c:numRef>
              <c:f>'E:\David Lapaix Documentos\Varios\INDICADORES 2006\[Flujo de Caja Gobierno Central 1978-2005.xls]Datos 1'!$F$3:$F$15</c:f>
              <c:numCache>
                <c:formatCode>General</c:formatCode>
                <c:ptCount val="13"/>
                <c:pt idx="0">
                  <c:v>1.6480160121282471E-2</c:v>
                </c:pt>
                <c:pt idx="1">
                  <c:v>1.8943493760104221E-2</c:v>
                </c:pt>
                <c:pt idx="2">
                  <c:v>1.8605370113616695E-2</c:v>
                </c:pt>
                <c:pt idx="3">
                  <c:v>1.9287581872286047E-2</c:v>
                </c:pt>
                <c:pt idx="4">
                  <c:v>2.2235627237333851E-2</c:v>
                </c:pt>
                <c:pt idx="5">
                  <c:v>2.5139245063136056E-2</c:v>
                </c:pt>
                <c:pt idx="6">
                  <c:v>2.7077456481883366E-2</c:v>
                </c:pt>
                <c:pt idx="7">
                  <c:v>2.6257940483633585E-2</c:v>
                </c:pt>
                <c:pt idx="8">
                  <c:v>2.7337111015270341E-2</c:v>
                </c:pt>
                <c:pt idx="9">
                  <c:v>2.9253205871548598E-2</c:v>
                </c:pt>
                <c:pt idx="10">
                  <c:v>2.0051340258473837E-2</c:v>
                </c:pt>
                <c:pt idx="11">
                  <c:v>1.5157092887179639E-2</c:v>
                </c:pt>
                <c:pt idx="12">
                  <c:v>1.9433659727976241E-2</c:v>
                </c:pt>
              </c:numCache>
            </c:numRef>
          </c:val>
          <c:smooth val="0"/>
        </c:ser>
        <c:ser>
          <c:idx val="2"/>
          <c:order val="2"/>
          <c:tx>
            <c:strRef>
              <c:f>'E:\David Lapaix Documentos\Varios\INDICADORES 2006\[Flujo de Caja Gobierno Central 1978-2005.xls]Datos 1'!$G$2</c:f>
              <c:strCache>
                <c:ptCount val="1"/>
                <c:pt idx="0">
                  <c:v>Margen Disponible despues de Asignación Educación %PIB</c:v>
                </c:pt>
              </c:strCache>
            </c:strRef>
          </c:tx>
          <c:marker>
            <c:symbol val="circle"/>
            <c:size val="5"/>
          </c:marker>
          <c:cat>
            <c:numRef>
              <c:f>'E:\David Lapaix Documentos\Varios\INDICADORES 2006\[Flujo de Caja Gobierno Central 1978-2005.xls]Datos 1'!$B$3:$B$15</c:f>
              <c:numCache>
                <c:formatCode>General</c:formatCode>
                <c:ptCount val="13"/>
                <c:pt idx="0">
                  <c:v>1993</c:v>
                </c:pt>
                <c:pt idx="1">
                  <c:v>1994</c:v>
                </c:pt>
                <c:pt idx="2">
                  <c:v>1995</c:v>
                </c:pt>
                <c:pt idx="3">
                  <c:v>1996</c:v>
                </c:pt>
                <c:pt idx="4">
                  <c:v>1997</c:v>
                </c:pt>
                <c:pt idx="5">
                  <c:v>1998</c:v>
                </c:pt>
                <c:pt idx="6">
                  <c:v>1999</c:v>
                </c:pt>
                <c:pt idx="7">
                  <c:v>2000</c:v>
                </c:pt>
                <c:pt idx="8">
                  <c:v>2001</c:v>
                </c:pt>
                <c:pt idx="9">
                  <c:v>2002</c:v>
                </c:pt>
                <c:pt idx="10">
                  <c:v>2003</c:v>
                </c:pt>
                <c:pt idx="11">
                  <c:v>2004</c:v>
                </c:pt>
                <c:pt idx="12">
                  <c:v>2005</c:v>
                </c:pt>
              </c:numCache>
            </c:numRef>
          </c:cat>
          <c:val>
            <c:numRef>
              <c:f>'E:\David Lapaix Documentos\Varios\INDICADORES 2006\[Flujo de Caja Gobierno Central 1978-2005.xls]Datos 1'!$G$3:$G$15</c:f>
              <c:numCache>
                <c:formatCode>General</c:formatCode>
                <c:ptCount val="13"/>
                <c:pt idx="0">
                  <c:v>0.15083539675680899</c:v>
                </c:pt>
                <c:pt idx="1">
                  <c:v>0.13643073947562842</c:v>
                </c:pt>
                <c:pt idx="2">
                  <c:v>0.12212282746887271</c:v>
                </c:pt>
                <c:pt idx="3">
                  <c:v>0.12468498773208005</c:v>
                </c:pt>
                <c:pt idx="4">
                  <c:v>0.13851782333222157</c:v>
                </c:pt>
                <c:pt idx="5">
                  <c:v>0.13652914083172382</c:v>
                </c:pt>
                <c:pt idx="6">
                  <c:v>0.13901990155877941</c:v>
                </c:pt>
                <c:pt idx="7">
                  <c:v>0.12922460280550416</c:v>
                </c:pt>
                <c:pt idx="8">
                  <c:v>0.14826795929486125</c:v>
                </c:pt>
                <c:pt idx="9">
                  <c:v>0.15425591989939738</c:v>
                </c:pt>
                <c:pt idx="10">
                  <c:v>0.16602094675927928</c:v>
                </c:pt>
                <c:pt idx="11">
                  <c:v>0.16763304730555262</c:v>
                </c:pt>
                <c:pt idx="12">
                  <c:v>0.19395124364339741</c:v>
                </c:pt>
              </c:numCache>
            </c:numRef>
          </c:val>
          <c:smooth val="0"/>
        </c:ser>
        <c:ser>
          <c:idx val="4"/>
          <c:order val="3"/>
          <c:tx>
            <c:strRef>
              <c:f>'E:\David Lapaix Documentos\Varios\INDICADORES 2006\[Flujo de Caja Gobierno Central 1978-2005.xls]Datos 1'!$I$2</c:f>
              <c:strCache>
                <c:ptCount val="1"/>
                <c:pt idx="0">
                  <c:v>Margen Disponible despues de Amortización Deuda %PIB</c:v>
                </c:pt>
              </c:strCache>
            </c:strRef>
          </c:tx>
          <c:marker>
            <c:symbol val="circle"/>
            <c:size val="5"/>
          </c:marker>
          <c:cat>
            <c:numRef>
              <c:f>'E:\David Lapaix Documentos\Varios\INDICADORES 2006\[Flujo de Caja Gobierno Central 1978-2005.xls]Datos 1'!$B$3:$B$15</c:f>
              <c:numCache>
                <c:formatCode>General</c:formatCode>
                <c:ptCount val="13"/>
                <c:pt idx="0">
                  <c:v>1993</c:v>
                </c:pt>
                <c:pt idx="1">
                  <c:v>1994</c:v>
                </c:pt>
                <c:pt idx="2">
                  <c:v>1995</c:v>
                </c:pt>
                <c:pt idx="3">
                  <c:v>1996</c:v>
                </c:pt>
                <c:pt idx="4">
                  <c:v>1997</c:v>
                </c:pt>
                <c:pt idx="5">
                  <c:v>1998</c:v>
                </c:pt>
                <c:pt idx="6">
                  <c:v>1999</c:v>
                </c:pt>
                <c:pt idx="7">
                  <c:v>2000</c:v>
                </c:pt>
                <c:pt idx="8">
                  <c:v>2001</c:v>
                </c:pt>
                <c:pt idx="9">
                  <c:v>2002</c:v>
                </c:pt>
                <c:pt idx="10">
                  <c:v>2003</c:v>
                </c:pt>
                <c:pt idx="11">
                  <c:v>2004</c:v>
                </c:pt>
                <c:pt idx="12">
                  <c:v>2005</c:v>
                </c:pt>
              </c:numCache>
            </c:numRef>
          </c:cat>
          <c:val>
            <c:numRef>
              <c:f>'E:\David Lapaix Documentos\Varios\INDICADORES 2006\[Flujo de Caja Gobierno Central 1978-2005.xls]Datos 1'!$I$3:$I$15</c:f>
              <c:numCache>
                <c:formatCode>General</c:formatCode>
                <c:ptCount val="13"/>
                <c:pt idx="0">
                  <c:v>0.13489966155223099</c:v>
                </c:pt>
                <c:pt idx="1">
                  <c:v>0.12230993717579285</c:v>
                </c:pt>
                <c:pt idx="2">
                  <c:v>0.10729231301969526</c:v>
                </c:pt>
                <c:pt idx="3">
                  <c:v>0.11349715690377328</c:v>
                </c:pt>
                <c:pt idx="4">
                  <c:v>0.12080336534349011</c:v>
                </c:pt>
                <c:pt idx="5">
                  <c:v>0.1217620434920386</c:v>
                </c:pt>
                <c:pt idx="6">
                  <c:v>0.12538552623100657</c:v>
                </c:pt>
                <c:pt idx="7">
                  <c:v>0.11036439401906283</c:v>
                </c:pt>
                <c:pt idx="8">
                  <c:v>0.12395921368287455</c:v>
                </c:pt>
                <c:pt idx="9">
                  <c:v>0.12874490393929341</c:v>
                </c:pt>
                <c:pt idx="10">
                  <c:v>0.13300453508989421</c:v>
                </c:pt>
                <c:pt idx="11">
                  <c:v>0.13722216397551887</c:v>
                </c:pt>
                <c:pt idx="12">
                  <c:v>0.16934515212956341</c:v>
                </c:pt>
              </c:numCache>
            </c:numRef>
          </c:val>
          <c:smooth val="0"/>
        </c:ser>
        <c:ser>
          <c:idx val="6"/>
          <c:order val="4"/>
          <c:tx>
            <c:strRef>
              <c:f>'E:\David Lapaix Documentos\Varios\INDICADORES 2006\[Flujo de Caja Gobierno Central 1978-2005.xls]Datos 1'!$L$2</c:f>
              <c:strCache>
                <c:ptCount val="1"/>
                <c:pt idx="0">
                  <c:v>Margen Disponible despues de Aportes de Capital y/o Subsidios Deuda %PIB</c:v>
                </c:pt>
              </c:strCache>
            </c:strRef>
          </c:tx>
          <c:spPr>
            <a:ln w="44450">
              <a:solidFill>
                <a:srgbClr val="FF0000"/>
              </a:solidFill>
              <a:prstDash val="sysDash"/>
            </a:ln>
          </c:spPr>
          <c:marker>
            <c:symbol val="none"/>
          </c:marker>
          <c:dLbls>
            <c:numFmt formatCode="0.00%" sourceLinked="0"/>
            <c:txPr>
              <a:bodyPr/>
              <a:lstStyle/>
              <a:p>
                <a:pPr>
                  <a:defRPr lang="es-ES_tradnl" b="1"/>
                </a:pPr>
                <a:endParaRPr lang="es-DO"/>
              </a:p>
            </c:txPr>
            <c:dLblPos val="b"/>
            <c:showLegendKey val="0"/>
            <c:showVal val="1"/>
            <c:showCatName val="0"/>
            <c:showSerName val="0"/>
            <c:showPercent val="0"/>
            <c:showBubbleSize val="0"/>
            <c:showLeaderLines val="0"/>
          </c:dLbls>
          <c:cat>
            <c:numRef>
              <c:f>'E:\David Lapaix Documentos\Varios\INDICADORES 2006\[Flujo de Caja Gobierno Central 1978-2005.xls]Datos 1'!$B$3:$B$15</c:f>
              <c:numCache>
                <c:formatCode>General</c:formatCode>
                <c:ptCount val="13"/>
                <c:pt idx="0">
                  <c:v>1993</c:v>
                </c:pt>
                <c:pt idx="1">
                  <c:v>1994</c:v>
                </c:pt>
                <c:pt idx="2">
                  <c:v>1995</c:v>
                </c:pt>
                <c:pt idx="3">
                  <c:v>1996</c:v>
                </c:pt>
                <c:pt idx="4">
                  <c:v>1997</c:v>
                </c:pt>
                <c:pt idx="5">
                  <c:v>1998</c:v>
                </c:pt>
                <c:pt idx="6">
                  <c:v>1999</c:v>
                </c:pt>
                <c:pt idx="7">
                  <c:v>2000</c:v>
                </c:pt>
                <c:pt idx="8">
                  <c:v>2001</c:v>
                </c:pt>
                <c:pt idx="9">
                  <c:v>2002</c:v>
                </c:pt>
                <c:pt idx="10">
                  <c:v>2003</c:v>
                </c:pt>
                <c:pt idx="11">
                  <c:v>2004</c:v>
                </c:pt>
                <c:pt idx="12">
                  <c:v>2005</c:v>
                </c:pt>
              </c:numCache>
            </c:numRef>
          </c:cat>
          <c:val>
            <c:numRef>
              <c:f>'E:\David Lapaix Documentos\Varios\INDICADORES 2006\[Flujo de Caja Gobierno Central 1978-2005.xls]Datos 1'!$L$3:$L$15</c:f>
              <c:numCache>
                <c:formatCode>General</c:formatCode>
                <c:ptCount val="13"/>
                <c:pt idx="0">
                  <c:v>0.10432959497548742</c:v>
                </c:pt>
                <c:pt idx="1">
                  <c:v>9.4732519887777852E-2</c:v>
                </c:pt>
                <c:pt idx="2">
                  <c:v>8.9785462670983252E-2</c:v>
                </c:pt>
                <c:pt idx="3">
                  <c:v>9.8133364168510109E-2</c:v>
                </c:pt>
                <c:pt idx="4">
                  <c:v>0.10662339117856252</c:v>
                </c:pt>
                <c:pt idx="5">
                  <c:v>0.10423798005598318</c:v>
                </c:pt>
                <c:pt idx="6">
                  <c:v>0.10788477818212652</c:v>
                </c:pt>
                <c:pt idx="7">
                  <c:v>9.970222359480356E-2</c:v>
                </c:pt>
                <c:pt idx="8">
                  <c:v>0.10704111049384302</c:v>
                </c:pt>
                <c:pt idx="9">
                  <c:v>0.10703608021141185</c:v>
                </c:pt>
                <c:pt idx="10">
                  <c:v>0.11758950418924932</c:v>
                </c:pt>
                <c:pt idx="11">
                  <c:v>0.11521283921246581</c:v>
                </c:pt>
                <c:pt idx="12">
                  <c:v>0.14508771840045603</c:v>
                </c:pt>
              </c:numCache>
            </c:numRef>
          </c:val>
          <c:smooth val="0"/>
        </c:ser>
        <c:ser>
          <c:idx val="7"/>
          <c:order val="5"/>
          <c:tx>
            <c:strRef>
              <c:f>'E:\David Lapaix Documentos\Varios\INDICADORES 2006\[Flujo de Caja Gobierno Central 1978-2005.xls]Datos 1'!$M$2</c:f>
              <c:strCache>
                <c:ptCount val="1"/>
                <c:pt idx="0">
                  <c:v>Amortización Deuda mas Aportes Capital como % del PIB</c:v>
                </c:pt>
              </c:strCache>
            </c:strRef>
          </c:tx>
          <c:spPr>
            <a:ln>
              <a:solidFill>
                <a:sysClr val="windowText" lastClr="000000"/>
              </a:solidFill>
            </a:ln>
          </c:spPr>
          <c:marker>
            <c:symbol val="circle"/>
            <c:size val="7"/>
            <c:spPr>
              <a:solidFill>
                <a:schemeClr val="tx1"/>
              </a:solidFill>
              <a:ln>
                <a:solidFill>
                  <a:schemeClr val="tx1"/>
                </a:solidFill>
              </a:ln>
            </c:spPr>
          </c:marker>
          <c:dLbls>
            <c:numFmt formatCode="0.00%" sourceLinked="0"/>
            <c:txPr>
              <a:bodyPr/>
              <a:lstStyle/>
              <a:p>
                <a:pPr>
                  <a:defRPr lang="es-ES_tradnl" b="1"/>
                </a:pPr>
                <a:endParaRPr lang="es-DO"/>
              </a:p>
            </c:txPr>
            <c:dLblPos val="t"/>
            <c:showLegendKey val="0"/>
            <c:showVal val="1"/>
            <c:showCatName val="0"/>
            <c:showSerName val="0"/>
            <c:showPercent val="0"/>
            <c:showBubbleSize val="0"/>
            <c:showLeaderLines val="0"/>
          </c:dLbls>
          <c:cat>
            <c:numRef>
              <c:f>'E:\David Lapaix Documentos\Varios\INDICADORES 2006\[Flujo de Caja Gobierno Central 1978-2005.xls]Datos 1'!$B$3:$B$15</c:f>
              <c:numCache>
                <c:formatCode>General</c:formatCode>
                <c:ptCount val="13"/>
                <c:pt idx="0">
                  <c:v>1993</c:v>
                </c:pt>
                <c:pt idx="1">
                  <c:v>1994</c:v>
                </c:pt>
                <c:pt idx="2">
                  <c:v>1995</c:v>
                </c:pt>
                <c:pt idx="3">
                  <c:v>1996</c:v>
                </c:pt>
                <c:pt idx="4">
                  <c:v>1997</c:v>
                </c:pt>
                <c:pt idx="5">
                  <c:v>1998</c:v>
                </c:pt>
                <c:pt idx="6">
                  <c:v>1999</c:v>
                </c:pt>
                <c:pt idx="7">
                  <c:v>2000</c:v>
                </c:pt>
                <c:pt idx="8">
                  <c:v>2001</c:v>
                </c:pt>
                <c:pt idx="9">
                  <c:v>2002</c:v>
                </c:pt>
                <c:pt idx="10">
                  <c:v>2003</c:v>
                </c:pt>
                <c:pt idx="11">
                  <c:v>2004</c:v>
                </c:pt>
                <c:pt idx="12">
                  <c:v>2005</c:v>
                </c:pt>
              </c:numCache>
            </c:numRef>
          </c:cat>
          <c:val>
            <c:numRef>
              <c:f>'E:\David Lapaix Documentos\Varios\INDICADORES 2006\[Flujo de Caja Gobierno Central 1978-2005.xls]Datos 1'!$M$3:$M$15</c:f>
              <c:numCache>
                <c:formatCode>General</c:formatCode>
                <c:ptCount val="13"/>
                <c:pt idx="0">
                  <c:v>4.6505801781320695E-2</c:v>
                </c:pt>
                <c:pt idx="1">
                  <c:v>4.1698219587849895E-2</c:v>
                </c:pt>
                <c:pt idx="2">
                  <c:v>3.2337364797889602E-2</c:v>
                </c:pt>
                <c:pt idx="3">
                  <c:v>2.6551623563570204E-2</c:v>
                </c:pt>
                <c:pt idx="4">
                  <c:v>3.1894432153658468E-2</c:v>
                </c:pt>
                <c:pt idx="5">
                  <c:v>3.2291160775740312E-2</c:v>
                </c:pt>
                <c:pt idx="6">
                  <c:v>3.1135123376652751E-2</c:v>
                </c:pt>
                <c:pt idx="7">
                  <c:v>2.9522379210701066E-2</c:v>
                </c:pt>
                <c:pt idx="8">
                  <c:v>4.1226848801017651E-2</c:v>
                </c:pt>
                <c:pt idx="9">
                  <c:v>4.7219839687985217E-2</c:v>
                </c:pt>
                <c:pt idx="10">
                  <c:v>4.8431442570029945E-2</c:v>
                </c:pt>
                <c:pt idx="11">
                  <c:v>5.2420208093086784E-2</c:v>
                </c:pt>
                <c:pt idx="12">
                  <c:v>4.886352524294154E-2</c:v>
                </c:pt>
              </c:numCache>
            </c:numRef>
          </c:val>
          <c:smooth val="0"/>
        </c:ser>
        <c:dLbls>
          <c:showLegendKey val="0"/>
          <c:showVal val="0"/>
          <c:showCatName val="0"/>
          <c:showSerName val="0"/>
          <c:showPercent val="0"/>
          <c:showBubbleSize val="0"/>
        </c:dLbls>
        <c:marker val="1"/>
        <c:smooth val="0"/>
        <c:axId val="76729728"/>
        <c:axId val="76744192"/>
      </c:lineChart>
      <c:catAx>
        <c:axId val="76729728"/>
        <c:scaling>
          <c:orientation val="minMax"/>
        </c:scaling>
        <c:delete val="0"/>
        <c:axPos val="b"/>
        <c:title>
          <c:tx>
            <c:rich>
              <a:bodyPr/>
              <a:lstStyle/>
              <a:p>
                <a:pPr>
                  <a:defRPr lang="es-ES_tradnl" sz="1000" b="1" i="0" u="none" strike="noStrike" baseline="0">
                    <a:solidFill>
                      <a:schemeClr val="tx1"/>
                    </a:solidFill>
                    <a:latin typeface="Calibri"/>
                    <a:ea typeface="Calibri"/>
                    <a:cs typeface="Calibri"/>
                  </a:defRPr>
                </a:pPr>
                <a:r>
                  <a:rPr lang="es-ES_tradnl">
                    <a:solidFill>
                      <a:schemeClr val="tx1"/>
                    </a:solidFill>
                  </a:rPr>
                  <a:t>Período</a:t>
                </a:r>
              </a:p>
            </c:rich>
          </c:tx>
          <c:overlay val="0"/>
        </c:title>
        <c:numFmt formatCode="General" sourceLinked="1"/>
        <c:majorTickMark val="none"/>
        <c:minorTickMark val="none"/>
        <c:tickLblPos val="nextTo"/>
        <c:txPr>
          <a:bodyPr/>
          <a:lstStyle/>
          <a:p>
            <a:pPr>
              <a:defRPr lang="es-ES_tradnl"/>
            </a:pPr>
            <a:endParaRPr lang="es-DO"/>
          </a:p>
        </c:txPr>
        <c:crossAx val="76744192"/>
        <c:crosses val="autoZero"/>
        <c:auto val="1"/>
        <c:lblAlgn val="ctr"/>
        <c:lblOffset val="100"/>
        <c:noMultiLvlLbl val="0"/>
      </c:catAx>
      <c:valAx>
        <c:axId val="76744192"/>
        <c:scaling>
          <c:orientation val="minMax"/>
        </c:scaling>
        <c:delete val="0"/>
        <c:axPos val="l"/>
        <c:title>
          <c:tx>
            <c:rich>
              <a:bodyPr/>
              <a:lstStyle/>
              <a:p>
                <a:pPr>
                  <a:defRPr lang="es-ES_tradnl" sz="1000" b="1" i="0" u="none" strike="noStrike" baseline="0">
                    <a:solidFill>
                      <a:schemeClr val="tx1"/>
                    </a:solidFill>
                    <a:latin typeface="Calibri"/>
                    <a:ea typeface="Calibri"/>
                    <a:cs typeface="Calibri"/>
                  </a:defRPr>
                </a:pPr>
                <a:r>
                  <a:rPr lang="es-ES_tradnl">
                    <a:solidFill>
                      <a:schemeClr val="tx1"/>
                    </a:solidFill>
                  </a:rPr>
                  <a:t>% del PIB</a:t>
                </a:r>
              </a:p>
            </c:rich>
          </c:tx>
          <c:overlay val="0"/>
        </c:title>
        <c:numFmt formatCode="0.00%" sourceLinked="0"/>
        <c:majorTickMark val="none"/>
        <c:minorTickMark val="none"/>
        <c:tickLblPos val="nextTo"/>
        <c:txPr>
          <a:bodyPr/>
          <a:lstStyle/>
          <a:p>
            <a:pPr>
              <a:defRPr lang="es-ES_tradnl"/>
            </a:pPr>
            <a:endParaRPr lang="es-DO"/>
          </a:p>
        </c:txPr>
        <c:crossAx val="76729728"/>
        <c:crosses val="autoZero"/>
        <c:crossBetween val="between"/>
      </c:valAx>
    </c:plotArea>
    <c:legend>
      <c:legendPos val="t"/>
      <c:layout>
        <c:manualLayout>
          <c:xMode val="edge"/>
          <c:yMode val="edge"/>
          <c:x val="0.10341945718323671"/>
          <c:y val="0.1313995643484151"/>
          <c:w val="0.852624498860722"/>
          <c:h val="0.23496898409409997"/>
        </c:manualLayout>
      </c:layout>
      <c:overlay val="0"/>
      <c:txPr>
        <a:bodyPr/>
        <a:lstStyle/>
        <a:p>
          <a:pPr>
            <a:defRPr lang="es-ES_tradnl" sz="1100"/>
          </a:pPr>
          <a:endParaRPr lang="es-DO"/>
        </a:p>
      </c:txPr>
    </c:legend>
    <c:plotVisOnly val="1"/>
    <c:dispBlanksAs val="gap"/>
    <c:showDLblsOverMax val="0"/>
  </c:chart>
  <c:spPr>
    <a:noFill/>
    <a:ln>
      <a:noFill/>
    </a:ln>
  </c:sp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s-DO"/>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lang="es-ES_tradnl" sz="1600"/>
            </a:pPr>
            <a:r>
              <a:rPr lang="en-US" sz="1600" b="1" i="0" baseline="0"/>
              <a:t>Inversión en Aulas Nuevas y Relación Alumnos/Aulas</a:t>
            </a:r>
            <a:endParaRPr lang="en-US" sz="1600"/>
          </a:p>
          <a:p>
            <a:pPr>
              <a:defRPr lang="es-ES_tradnl" sz="1600"/>
            </a:pPr>
            <a:r>
              <a:rPr lang="en-US" sz="1600"/>
              <a:t>2008-2018</a:t>
            </a:r>
          </a:p>
          <a:p>
            <a:pPr>
              <a:defRPr lang="es-ES_tradnl" sz="1600"/>
            </a:pPr>
            <a:r>
              <a:rPr lang="en-US" sz="1600"/>
              <a:t>Comprende los niveles</a:t>
            </a:r>
            <a:r>
              <a:rPr lang="en-US" sz="1600" baseline="0"/>
              <a:t> Inicial, Básico y Medio</a:t>
            </a:r>
            <a:endParaRPr lang="en-US" sz="1600"/>
          </a:p>
        </c:rich>
      </c:tx>
      <c:layout>
        <c:manualLayout>
          <c:xMode val="edge"/>
          <c:yMode val="edge"/>
          <c:x val="0.24806148728863667"/>
          <c:y val="2.2480863851272851E-2"/>
        </c:manualLayout>
      </c:layout>
      <c:overlay val="0"/>
    </c:title>
    <c:autoTitleDeleted val="0"/>
    <c:plotArea>
      <c:layout>
        <c:manualLayout>
          <c:layoutTarget val="inner"/>
          <c:xMode val="edge"/>
          <c:yMode val="edge"/>
          <c:x val="0.13246590293056523"/>
          <c:y val="0.24418648516393102"/>
          <c:w val="0.75199126607849842"/>
          <c:h val="0.61129408026574261"/>
        </c:manualLayout>
      </c:layout>
      <c:lineChart>
        <c:grouping val="standard"/>
        <c:varyColors val="0"/>
        <c:ser>
          <c:idx val="0"/>
          <c:order val="0"/>
          <c:tx>
            <c:strRef>
              <c:f>'PPA-PIB ED 06'!$A$16</c:f>
              <c:strCache>
                <c:ptCount val="1"/>
                <c:pt idx="0">
                  <c:v>Inversión aulas nuevas</c:v>
                </c:pt>
              </c:strCache>
            </c:strRef>
          </c:tx>
          <c:marker>
            <c:symbol val="circle"/>
            <c:size val="11"/>
          </c:marker>
          <c:dLbls>
            <c:dLbl>
              <c:idx val="0"/>
              <c:layout>
                <c:manualLayout>
                  <c:x val="5.6532230265425754E-2"/>
                  <c:y val="3.6158192090395481E-2"/>
                </c:manualLayout>
              </c:layout>
              <c:spPr/>
              <c:txPr>
                <a:bodyPr/>
                <a:lstStyle/>
                <a:p>
                  <a:pPr>
                    <a:defRPr lang="es-ES_tradnl" b="1"/>
                  </a:pPr>
                  <a:endParaRPr lang="es-DO"/>
                </a:p>
              </c:txPr>
              <c:dLblPos val="t"/>
              <c:showLegendKey val="0"/>
              <c:showVal val="1"/>
              <c:showCatName val="0"/>
              <c:showSerName val="0"/>
              <c:showPercent val="0"/>
              <c:showBubbleSize val="0"/>
            </c:dLbl>
            <c:dLbl>
              <c:idx val="1"/>
              <c:dLblPos val="r"/>
              <c:showLegendKey val="0"/>
              <c:showVal val="1"/>
              <c:showCatName val="0"/>
              <c:showSerName val="0"/>
              <c:showPercent val="0"/>
              <c:showBubbleSize val="0"/>
            </c:dLbl>
            <c:dLbl>
              <c:idx val="2"/>
              <c:dLblPos val="r"/>
              <c:showLegendKey val="0"/>
              <c:showVal val="1"/>
              <c:showCatName val="0"/>
              <c:showSerName val="0"/>
              <c:showPercent val="0"/>
              <c:showBubbleSize val="0"/>
            </c:dLbl>
            <c:dLbl>
              <c:idx val="3"/>
              <c:dLblPos val="r"/>
              <c:showLegendKey val="0"/>
              <c:showVal val="1"/>
              <c:showCatName val="0"/>
              <c:showSerName val="0"/>
              <c:showPercent val="0"/>
              <c:showBubbleSize val="0"/>
            </c:dLbl>
            <c:dLbl>
              <c:idx val="4"/>
              <c:dLblPos val="l"/>
              <c:showLegendKey val="0"/>
              <c:showVal val="1"/>
              <c:showCatName val="0"/>
              <c:showSerName val="0"/>
              <c:showPercent val="0"/>
              <c:showBubbleSize val="0"/>
            </c:dLbl>
            <c:dLbl>
              <c:idx val="5"/>
              <c:dLblPos val="b"/>
              <c:showLegendKey val="0"/>
              <c:showVal val="1"/>
              <c:showCatName val="0"/>
              <c:showSerName val="0"/>
              <c:showPercent val="0"/>
              <c:showBubbleSize val="0"/>
            </c:dLbl>
            <c:dLbl>
              <c:idx val="6"/>
              <c:dLblPos val="b"/>
              <c:showLegendKey val="0"/>
              <c:showVal val="1"/>
              <c:showCatName val="0"/>
              <c:showSerName val="0"/>
              <c:showPercent val="0"/>
              <c:showBubbleSize val="0"/>
            </c:dLbl>
            <c:dLbl>
              <c:idx val="7"/>
              <c:layout>
                <c:manualLayout>
                  <c:x val="1.1030679076180641E-2"/>
                  <c:y val="-3.3898305084745804E-2"/>
                </c:manualLayout>
              </c:layout>
              <c:dLblPos val="l"/>
              <c:showLegendKey val="0"/>
              <c:showVal val="1"/>
              <c:showCatName val="0"/>
              <c:showSerName val="0"/>
              <c:showPercent val="0"/>
              <c:showBubbleSize val="0"/>
            </c:dLbl>
            <c:dLbl>
              <c:idx val="8"/>
              <c:dLblPos val="l"/>
              <c:showLegendKey val="0"/>
              <c:showVal val="1"/>
              <c:showCatName val="0"/>
              <c:showSerName val="0"/>
              <c:showPercent val="0"/>
              <c:showBubbleSize val="0"/>
            </c:dLbl>
            <c:dLbl>
              <c:idx val="9"/>
              <c:spPr/>
              <c:txPr>
                <a:bodyPr/>
                <a:lstStyle/>
                <a:p>
                  <a:pPr>
                    <a:defRPr lang="es-ES_tradnl" b="1"/>
                  </a:pPr>
                  <a:endParaRPr lang="es-DO"/>
                </a:p>
              </c:txPr>
              <c:dLblPos val="l"/>
              <c:showLegendKey val="0"/>
              <c:showVal val="1"/>
              <c:showCatName val="0"/>
              <c:showSerName val="0"/>
              <c:showPercent val="0"/>
              <c:showBubbleSize val="0"/>
            </c:dLbl>
            <c:showLegendKey val="0"/>
            <c:showVal val="0"/>
            <c:showCatName val="0"/>
            <c:showSerName val="0"/>
            <c:showPercent val="0"/>
            <c:showBubbleSize val="0"/>
          </c:dLbls>
          <c:cat>
            <c:numRef>
              <c:f>'PPA-PIB ED 06'!$B$15:$K$15</c:f>
              <c:numCache>
                <c:formatCode>0_);\(0\)</c:formatCode>
                <c:ptCount val="10"/>
                <c:pt idx="0">
                  <c:v>2009</c:v>
                </c:pt>
                <c:pt idx="1">
                  <c:v>2010</c:v>
                </c:pt>
                <c:pt idx="2">
                  <c:v>2011</c:v>
                </c:pt>
                <c:pt idx="3">
                  <c:v>2012</c:v>
                </c:pt>
                <c:pt idx="4">
                  <c:v>2013</c:v>
                </c:pt>
                <c:pt idx="5">
                  <c:v>2014</c:v>
                </c:pt>
                <c:pt idx="6">
                  <c:v>2015</c:v>
                </c:pt>
                <c:pt idx="7">
                  <c:v>2016</c:v>
                </c:pt>
                <c:pt idx="8">
                  <c:v>2017</c:v>
                </c:pt>
                <c:pt idx="9">
                  <c:v>2018</c:v>
                </c:pt>
              </c:numCache>
            </c:numRef>
          </c:cat>
          <c:val>
            <c:numRef>
              <c:f>'PPA-PIB ED 06'!$B$16:$K$16</c:f>
              <c:numCache>
                <c:formatCode>_(* #,##0_);_(* \(#,##0\);_(* "-"??_);_(@_)</c:formatCode>
                <c:ptCount val="10"/>
                <c:pt idx="0">
                  <c:v>46193874.727514073</c:v>
                </c:pt>
                <c:pt idx="1">
                  <c:v>150425219.32417318</c:v>
                </c:pt>
                <c:pt idx="2">
                  <c:v>221817156.03447229</c:v>
                </c:pt>
                <c:pt idx="3">
                  <c:v>275010772.32477713</c:v>
                </c:pt>
                <c:pt idx="4">
                  <c:v>329739457.62090945</c:v>
                </c:pt>
                <c:pt idx="5">
                  <c:v>247717482.41559348</c:v>
                </c:pt>
                <c:pt idx="6">
                  <c:v>282948300.84422123</c:v>
                </c:pt>
                <c:pt idx="7">
                  <c:v>353423848.84605527</c:v>
                </c:pt>
                <c:pt idx="8">
                  <c:v>446372462.79916942</c:v>
                </c:pt>
                <c:pt idx="9">
                  <c:v>571028476.35769022</c:v>
                </c:pt>
              </c:numCache>
            </c:numRef>
          </c:val>
          <c:smooth val="0"/>
        </c:ser>
        <c:dLbls>
          <c:showLegendKey val="0"/>
          <c:showVal val="0"/>
          <c:showCatName val="0"/>
          <c:showSerName val="0"/>
          <c:showPercent val="0"/>
          <c:showBubbleSize val="0"/>
        </c:dLbls>
        <c:marker val="1"/>
        <c:smooth val="0"/>
        <c:axId val="76802688"/>
        <c:axId val="76837632"/>
      </c:lineChart>
      <c:lineChart>
        <c:grouping val="standard"/>
        <c:varyColors val="0"/>
        <c:ser>
          <c:idx val="1"/>
          <c:order val="1"/>
          <c:tx>
            <c:strRef>
              <c:f>'PPA-PIB ED 06'!$A$17</c:f>
              <c:strCache>
                <c:ptCount val="1"/>
                <c:pt idx="0">
                  <c:v>Relación Alumnos/Sección</c:v>
                </c:pt>
              </c:strCache>
            </c:strRef>
          </c:tx>
          <c:marker>
            <c:symbol val="circle"/>
            <c:size val="9"/>
          </c:marker>
          <c:dLbls>
            <c:dLbl>
              <c:idx val="0"/>
              <c:dLblPos val="t"/>
              <c:showLegendKey val="0"/>
              <c:showVal val="1"/>
              <c:showCatName val="0"/>
              <c:showSerName val="0"/>
              <c:showPercent val="0"/>
              <c:showBubbleSize val="0"/>
            </c:dLbl>
            <c:dLbl>
              <c:idx val="1"/>
              <c:dLblPos val="t"/>
              <c:showLegendKey val="0"/>
              <c:showVal val="1"/>
              <c:showCatName val="0"/>
              <c:showSerName val="0"/>
              <c:showPercent val="0"/>
              <c:showBubbleSize val="0"/>
            </c:dLbl>
            <c:dLbl>
              <c:idx val="2"/>
              <c:dLblPos val="t"/>
              <c:showLegendKey val="0"/>
              <c:showVal val="1"/>
              <c:showCatName val="0"/>
              <c:showSerName val="0"/>
              <c:showPercent val="0"/>
              <c:showBubbleSize val="0"/>
            </c:dLbl>
            <c:dLbl>
              <c:idx val="3"/>
              <c:dLblPos val="t"/>
              <c:showLegendKey val="0"/>
              <c:showVal val="1"/>
              <c:showCatName val="0"/>
              <c:showSerName val="0"/>
              <c:showPercent val="0"/>
              <c:showBubbleSize val="0"/>
            </c:dLbl>
            <c:dLbl>
              <c:idx val="4"/>
              <c:dLblPos val="t"/>
              <c:showLegendKey val="0"/>
              <c:showVal val="1"/>
              <c:showCatName val="0"/>
              <c:showSerName val="0"/>
              <c:showPercent val="0"/>
              <c:showBubbleSize val="0"/>
            </c:dLbl>
            <c:dLbl>
              <c:idx val="5"/>
              <c:dLblPos val="t"/>
              <c:showLegendKey val="0"/>
              <c:showVal val="1"/>
              <c:showCatName val="0"/>
              <c:showSerName val="0"/>
              <c:showPercent val="0"/>
              <c:showBubbleSize val="0"/>
            </c:dLbl>
            <c:dLbl>
              <c:idx val="6"/>
              <c:dLblPos val="t"/>
              <c:showLegendKey val="0"/>
              <c:showVal val="1"/>
              <c:showCatName val="0"/>
              <c:showSerName val="0"/>
              <c:showPercent val="0"/>
              <c:showBubbleSize val="0"/>
            </c:dLbl>
            <c:dLbl>
              <c:idx val="7"/>
              <c:dLblPos val="b"/>
              <c:showLegendKey val="0"/>
              <c:showVal val="1"/>
              <c:showCatName val="0"/>
              <c:showSerName val="0"/>
              <c:showPercent val="0"/>
              <c:showBubbleSize val="0"/>
            </c:dLbl>
            <c:dLbl>
              <c:idx val="8"/>
              <c:dLblPos val="b"/>
              <c:showLegendKey val="0"/>
              <c:showVal val="1"/>
              <c:showCatName val="0"/>
              <c:showSerName val="0"/>
              <c:showPercent val="0"/>
              <c:showBubbleSize val="0"/>
            </c:dLbl>
            <c:dLbl>
              <c:idx val="9"/>
              <c:dLblPos val="t"/>
              <c:showLegendKey val="0"/>
              <c:showVal val="1"/>
              <c:showCatName val="0"/>
              <c:showSerName val="0"/>
              <c:showPercent val="0"/>
              <c:showBubbleSize val="0"/>
            </c:dLbl>
            <c:showLegendKey val="0"/>
            <c:showVal val="0"/>
            <c:showCatName val="0"/>
            <c:showSerName val="0"/>
            <c:showPercent val="0"/>
            <c:showBubbleSize val="0"/>
          </c:dLbls>
          <c:cat>
            <c:numRef>
              <c:f>'PPA-PIB ED 06'!$B$15:$K$15</c:f>
              <c:numCache>
                <c:formatCode>0_);\(0\)</c:formatCode>
                <c:ptCount val="10"/>
                <c:pt idx="0">
                  <c:v>2009</c:v>
                </c:pt>
                <c:pt idx="1">
                  <c:v>2010</c:v>
                </c:pt>
                <c:pt idx="2">
                  <c:v>2011</c:v>
                </c:pt>
                <c:pt idx="3">
                  <c:v>2012</c:v>
                </c:pt>
                <c:pt idx="4">
                  <c:v>2013</c:v>
                </c:pt>
                <c:pt idx="5">
                  <c:v>2014</c:v>
                </c:pt>
                <c:pt idx="6">
                  <c:v>2015</c:v>
                </c:pt>
                <c:pt idx="7">
                  <c:v>2016</c:v>
                </c:pt>
                <c:pt idx="8">
                  <c:v>2017</c:v>
                </c:pt>
                <c:pt idx="9">
                  <c:v>2018</c:v>
                </c:pt>
              </c:numCache>
            </c:numRef>
          </c:cat>
          <c:val>
            <c:numRef>
              <c:f>'PPA-PIB ED 06'!$B$17:$K$17</c:f>
              <c:numCache>
                <c:formatCode>_(* #,##0.00_);_(* \(#,##0.00\);_(* "-"??_);_(@_)</c:formatCode>
                <c:ptCount val="10"/>
                <c:pt idx="0">
                  <c:v>58.068042926170932</c:v>
                </c:pt>
                <c:pt idx="1">
                  <c:v>54.89579184574513</c:v>
                </c:pt>
                <c:pt idx="2">
                  <c:v>50.712350978710283</c:v>
                </c:pt>
                <c:pt idx="3">
                  <c:v>46.369719640042526</c:v>
                </c:pt>
                <c:pt idx="4">
                  <c:v>42.216098306588989</c:v>
                </c:pt>
                <c:pt idx="5">
                  <c:v>37.906343397318274</c:v>
                </c:pt>
                <c:pt idx="6">
                  <c:v>35.189527254726706</c:v>
                </c:pt>
                <c:pt idx="7">
                  <c:v>32.894070950137341</c:v>
                </c:pt>
                <c:pt idx="8">
                  <c:v>30.598141358041556</c:v>
                </c:pt>
                <c:pt idx="9">
                  <c:v>28.303328435649004</c:v>
                </c:pt>
              </c:numCache>
            </c:numRef>
          </c:val>
          <c:smooth val="0"/>
        </c:ser>
        <c:dLbls>
          <c:showLegendKey val="0"/>
          <c:showVal val="0"/>
          <c:showCatName val="0"/>
          <c:showSerName val="0"/>
          <c:showPercent val="0"/>
          <c:showBubbleSize val="0"/>
        </c:dLbls>
        <c:marker val="1"/>
        <c:smooth val="0"/>
        <c:axId val="76839552"/>
        <c:axId val="76845440"/>
      </c:lineChart>
      <c:catAx>
        <c:axId val="76802688"/>
        <c:scaling>
          <c:orientation val="minMax"/>
        </c:scaling>
        <c:delete val="0"/>
        <c:axPos val="b"/>
        <c:title>
          <c:tx>
            <c:rich>
              <a:bodyPr/>
              <a:lstStyle/>
              <a:p>
                <a:pPr>
                  <a:defRPr lang="es-ES_tradnl"/>
                </a:pPr>
                <a:r>
                  <a:rPr lang="en-US"/>
                  <a:t>Periodo</a:t>
                </a:r>
              </a:p>
            </c:rich>
          </c:tx>
          <c:layout>
            <c:manualLayout>
              <c:xMode val="edge"/>
              <c:yMode val="edge"/>
              <c:x val="0.48827300930713546"/>
              <c:y val="0.92304853418746391"/>
            </c:manualLayout>
          </c:layout>
          <c:overlay val="0"/>
        </c:title>
        <c:numFmt formatCode="0_);\(0\)" sourceLinked="1"/>
        <c:majorTickMark val="none"/>
        <c:minorTickMark val="none"/>
        <c:tickLblPos val="nextTo"/>
        <c:txPr>
          <a:bodyPr rot="-2700000" vert="horz"/>
          <a:lstStyle/>
          <a:p>
            <a:pPr>
              <a:defRPr lang="es-ES_tradnl" sz="1000" b="1" i="0"/>
            </a:pPr>
            <a:endParaRPr lang="es-DO"/>
          </a:p>
        </c:txPr>
        <c:crossAx val="76837632"/>
        <c:crosses val="autoZero"/>
        <c:auto val="0"/>
        <c:lblAlgn val="ctr"/>
        <c:lblOffset val="100"/>
        <c:tickLblSkip val="1"/>
        <c:tickMarkSkip val="1"/>
        <c:noMultiLvlLbl val="0"/>
      </c:catAx>
      <c:valAx>
        <c:axId val="76837632"/>
        <c:scaling>
          <c:orientation val="minMax"/>
        </c:scaling>
        <c:delete val="0"/>
        <c:axPos val="l"/>
        <c:title>
          <c:tx>
            <c:rich>
              <a:bodyPr rot="-5400000" vert="horz"/>
              <a:lstStyle/>
              <a:p>
                <a:pPr>
                  <a:defRPr lang="es-ES_tradnl" sz="1200"/>
                </a:pPr>
                <a:r>
                  <a:rPr lang="en-US" sz="1200"/>
                  <a:t>Inversión en US$</a:t>
                </a:r>
              </a:p>
            </c:rich>
          </c:tx>
          <c:layout>
            <c:manualLayout>
              <c:xMode val="edge"/>
              <c:yMode val="edge"/>
              <c:x val="2.9384550991335243E-3"/>
              <c:y val="0.46489162225766939"/>
            </c:manualLayout>
          </c:layout>
          <c:overlay val="0"/>
        </c:title>
        <c:numFmt formatCode="_(* #,##0_);_(* \(#,##0\);_(* &quot;-&quot;??_);_(@_)" sourceLinked="1"/>
        <c:majorTickMark val="none"/>
        <c:minorTickMark val="none"/>
        <c:tickLblPos val="nextTo"/>
        <c:txPr>
          <a:bodyPr rot="0" vert="horz"/>
          <a:lstStyle/>
          <a:p>
            <a:pPr>
              <a:defRPr lang="es-ES_tradnl"/>
            </a:pPr>
            <a:endParaRPr lang="es-DO"/>
          </a:p>
        </c:txPr>
        <c:crossAx val="76802688"/>
        <c:crosses val="autoZero"/>
        <c:crossBetween val="between"/>
      </c:valAx>
      <c:catAx>
        <c:axId val="76839552"/>
        <c:scaling>
          <c:orientation val="minMax"/>
        </c:scaling>
        <c:delete val="1"/>
        <c:axPos val="b"/>
        <c:numFmt formatCode="0_);\(0\)" sourceLinked="1"/>
        <c:majorTickMark val="out"/>
        <c:minorTickMark val="none"/>
        <c:tickLblPos val="nextTo"/>
        <c:crossAx val="76845440"/>
        <c:crosses val="autoZero"/>
        <c:auto val="0"/>
        <c:lblAlgn val="ctr"/>
        <c:lblOffset val="100"/>
        <c:noMultiLvlLbl val="0"/>
      </c:catAx>
      <c:valAx>
        <c:axId val="76845440"/>
        <c:scaling>
          <c:orientation val="minMax"/>
        </c:scaling>
        <c:delete val="0"/>
        <c:axPos val="r"/>
        <c:title>
          <c:tx>
            <c:rich>
              <a:bodyPr rot="-5400000" vert="horz"/>
              <a:lstStyle/>
              <a:p>
                <a:pPr>
                  <a:defRPr lang="es-ES_tradnl" sz="1200"/>
                </a:pPr>
                <a:r>
                  <a:rPr lang="en-US" sz="1200" dirty="0" err="1" smtClean="0"/>
                  <a:t>Alumnos</a:t>
                </a:r>
                <a:r>
                  <a:rPr lang="en-US" sz="1200" dirty="0" smtClean="0"/>
                  <a:t>/</a:t>
                </a:r>
                <a:r>
                  <a:rPr lang="en-US" sz="1200" dirty="0" err="1" smtClean="0"/>
                  <a:t>Aulas</a:t>
                </a:r>
                <a:r>
                  <a:rPr lang="en-US" sz="1200" dirty="0" smtClean="0"/>
                  <a:t> </a:t>
                </a:r>
              </a:p>
              <a:p>
                <a:pPr>
                  <a:defRPr lang="es-ES_tradnl" sz="1200"/>
                </a:pPr>
                <a:r>
                  <a:rPr lang="en-US" sz="1200" dirty="0" err="1" smtClean="0"/>
                  <a:t>PromedioNnacional</a:t>
                </a:r>
                <a:endParaRPr lang="en-US" sz="1200" dirty="0"/>
              </a:p>
            </c:rich>
          </c:tx>
          <c:overlay val="0"/>
        </c:title>
        <c:numFmt formatCode="_(* #,##0.00_);_(* \(#,##0.00\);_(* &quot;-&quot;??_);_(@_)" sourceLinked="1"/>
        <c:majorTickMark val="cross"/>
        <c:minorTickMark val="none"/>
        <c:tickLblPos val="nextTo"/>
        <c:txPr>
          <a:bodyPr rot="0" vert="horz"/>
          <a:lstStyle/>
          <a:p>
            <a:pPr>
              <a:defRPr lang="es-ES_tradnl"/>
            </a:pPr>
            <a:endParaRPr lang="es-DO"/>
          </a:p>
        </c:txPr>
        <c:crossAx val="76839552"/>
        <c:crosses val="max"/>
        <c:crossBetween val="between"/>
      </c:valAx>
    </c:plotArea>
    <c:legend>
      <c:legendPos val="t"/>
      <c:layout>
        <c:manualLayout>
          <c:xMode val="edge"/>
          <c:yMode val="edge"/>
          <c:x val="0.28078593588417788"/>
          <c:y val="0.20768361581920905"/>
          <c:w val="0.44670113753877949"/>
          <c:h val="4.0865340984919264E-2"/>
        </c:manualLayout>
      </c:layout>
      <c:overlay val="0"/>
      <c:txPr>
        <a:bodyPr/>
        <a:lstStyle/>
        <a:p>
          <a:pPr>
            <a:defRPr lang="es-ES_tradnl" sz="1100"/>
          </a:pPr>
          <a:endParaRPr lang="es-DO"/>
        </a:p>
      </c:txPr>
    </c:legend>
    <c:plotVisOnly val="1"/>
    <c:dispBlanksAs val="gap"/>
    <c:showDLblsOverMax val="0"/>
  </c:chart>
  <c:spPr>
    <a:noFill/>
    <a:ln>
      <a:noFill/>
    </a:ln>
  </c:sp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s-DO"/>
  <c:roundedCorners val="0"/>
  <mc:AlternateContent xmlns:mc="http://schemas.openxmlformats.org/markup-compatibility/2006">
    <mc:Choice xmlns:c14="http://schemas.microsoft.com/office/drawing/2007/8/2/chart" Requires="c14">
      <c14:style val="126"/>
    </mc:Choice>
    <mc:Fallback>
      <c:style val="26"/>
    </mc:Fallback>
  </mc:AlternateContent>
  <c:chart>
    <c:title>
      <c:tx>
        <c:rich>
          <a:bodyPr/>
          <a:lstStyle/>
          <a:p>
            <a:pPr>
              <a:defRPr lang="es-ES_tradnl"/>
            </a:pPr>
            <a:r>
              <a:rPr lang="es-ES"/>
              <a:t>Inversión por Programa
Año 2009
Secretaría de Estado de Educación</a:t>
            </a:r>
          </a:p>
        </c:rich>
      </c:tx>
      <c:layout>
        <c:manualLayout>
          <c:xMode val="edge"/>
          <c:yMode val="edge"/>
          <c:x val="0.30151683314835487"/>
          <c:y val="2.1750951604132669E-2"/>
        </c:manualLayout>
      </c:layout>
      <c:overlay val="0"/>
    </c:title>
    <c:autoTitleDeleted val="0"/>
    <c:view3D>
      <c:rotX val="15"/>
      <c:rotY val="0"/>
      <c:rAngAx val="0"/>
      <c:perspective val="0"/>
    </c:view3D>
    <c:floor>
      <c:thickness val="0"/>
    </c:floor>
    <c:sideWall>
      <c:thickness val="0"/>
    </c:sideWall>
    <c:backWall>
      <c:thickness val="0"/>
    </c:backWall>
    <c:plotArea>
      <c:layout>
        <c:manualLayout>
          <c:layoutTarget val="inner"/>
          <c:xMode val="edge"/>
          <c:yMode val="edge"/>
          <c:x val="7.3991860895301724E-4"/>
          <c:y val="0.36805622699643548"/>
          <c:w val="0.60858305586385497"/>
          <c:h val="0.3571402097473878"/>
        </c:manualLayout>
      </c:layout>
      <c:pie3DChart>
        <c:varyColors val="1"/>
        <c:ser>
          <c:idx val="0"/>
          <c:order val="0"/>
          <c:tx>
            <c:strRef>
              <c:f>'Borrador_Pesos (2)'!$P$4</c:f>
              <c:strCache>
                <c:ptCount val="1"/>
                <c:pt idx="0">
                  <c:v>2009</c:v>
                </c:pt>
              </c:strCache>
            </c:strRef>
          </c:tx>
          <c:explosion val="25"/>
          <c:dLbls>
            <c:numFmt formatCode="0.00%" sourceLinked="0"/>
            <c:txPr>
              <a:bodyPr/>
              <a:lstStyle/>
              <a:p>
                <a:pPr>
                  <a:defRPr lang="es-ES_tradnl"/>
                </a:pPr>
                <a:endParaRPr lang="es-DO"/>
              </a:p>
            </c:txPr>
            <c:showLegendKey val="0"/>
            <c:showVal val="0"/>
            <c:showCatName val="0"/>
            <c:showSerName val="0"/>
            <c:showPercent val="1"/>
            <c:showBubbleSize val="0"/>
            <c:showLeaderLines val="1"/>
          </c:dLbls>
          <c:cat>
            <c:strRef>
              <c:f>'Borrador_Pesos (2)'!$O$5:$O$81</c:f>
              <c:strCache>
                <c:ptCount val="8"/>
                <c:pt idx="0">
                  <c:v>Infraestructura Escolar: Mantenimiento, Reahabilitación, Aulas Nuevas y Equipamiento Escolar</c:v>
                </c:pt>
                <c:pt idx="1">
                  <c:v>Recursos Humanos</c:v>
                </c:pt>
                <c:pt idx="2">
                  <c:v>Atención a los Estudiantes en Condiciones Vulnerables</c:v>
                </c:pt>
                <c:pt idx="3">
                  <c:v>Fortalecimento Institucional</c:v>
                </c:pt>
                <c:pt idx="4">
                  <c:v>Calidad Educativa</c:v>
                </c:pt>
                <c:pt idx="5">
                  <c:v>Textos y Materiales Educativos</c:v>
                </c:pt>
                <c:pt idx="6">
                  <c:v>Gastos de Personal</c:v>
                </c:pt>
                <c:pt idx="7">
                  <c:v>Gastos de Administración</c:v>
                </c:pt>
              </c:strCache>
            </c:strRef>
          </c:cat>
          <c:val>
            <c:numRef>
              <c:f>'Borrador_Pesos (2)'!$P$5:$P$81</c:f>
              <c:numCache>
                <c:formatCode>#,##0</c:formatCode>
                <c:ptCount val="8"/>
                <c:pt idx="0">
                  <c:v>12833105225.657478</c:v>
                </c:pt>
                <c:pt idx="1">
                  <c:v>750506087.7415731</c:v>
                </c:pt>
                <c:pt idx="2">
                  <c:v>3152600792.425303</c:v>
                </c:pt>
                <c:pt idx="3">
                  <c:v>186118022.72727275</c:v>
                </c:pt>
                <c:pt idx="4">
                  <c:v>840776891.66370833</c:v>
                </c:pt>
                <c:pt idx="5">
                  <c:v>2554132877.9020681</c:v>
                </c:pt>
                <c:pt idx="6">
                  <c:v>16940092127.292522</c:v>
                </c:pt>
                <c:pt idx="7">
                  <c:v>4953183915.3897505</c:v>
                </c:pt>
              </c:numCache>
            </c:numRef>
          </c:val>
        </c:ser>
        <c:dLbls>
          <c:showLegendKey val="0"/>
          <c:showVal val="0"/>
          <c:showCatName val="0"/>
          <c:showSerName val="0"/>
          <c:showPercent val="1"/>
          <c:showBubbleSize val="0"/>
          <c:showLeaderLines val="1"/>
        </c:dLbls>
      </c:pie3DChart>
    </c:plotArea>
    <c:legend>
      <c:legendPos val="r"/>
      <c:layout>
        <c:manualLayout>
          <c:xMode val="edge"/>
          <c:yMode val="edge"/>
          <c:x val="0.66592674805771368"/>
          <c:y val="0.21642196846112086"/>
          <c:w val="0.3235805069316402"/>
          <c:h val="0.77276941968170743"/>
        </c:manualLayout>
      </c:layout>
      <c:overlay val="0"/>
      <c:txPr>
        <a:bodyPr/>
        <a:lstStyle/>
        <a:p>
          <a:pPr>
            <a:defRPr lang="es-ES_tradnl" sz="1300"/>
          </a:pPr>
          <a:endParaRPr lang="es-DO"/>
        </a:p>
      </c:txPr>
    </c:legend>
    <c:plotVisOnly val="1"/>
    <c:dispBlanksAs val="zero"/>
    <c:showDLblsOverMax val="0"/>
  </c:chart>
  <c:txPr>
    <a:bodyPr/>
    <a:lstStyle/>
    <a:p>
      <a:pPr>
        <a:defRPr sz="1800"/>
      </a:pPr>
      <a:endParaRPr lang="es-DO"/>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s-DO"/>
  <c:roundedCorners val="0"/>
  <mc:AlternateContent xmlns:mc="http://schemas.openxmlformats.org/markup-compatibility/2006">
    <mc:Choice xmlns:c14="http://schemas.microsoft.com/office/drawing/2007/8/2/chart" Requires="c14">
      <c14:style val="126"/>
    </mc:Choice>
    <mc:Fallback>
      <c:style val="26"/>
    </mc:Fallback>
  </mc:AlternateContent>
  <c:chart>
    <c:title>
      <c:tx>
        <c:rich>
          <a:bodyPr/>
          <a:lstStyle/>
          <a:p>
            <a:pPr>
              <a:defRPr lang="es-ES_tradnl"/>
            </a:pPr>
            <a:r>
              <a:rPr lang="es-ES"/>
              <a:t>Inversión por Programa
Año 2010
Secretaría de Estado de Educación</a:t>
            </a:r>
          </a:p>
        </c:rich>
      </c:tx>
      <c:layout>
        <c:manualLayout>
          <c:xMode val="edge"/>
          <c:yMode val="edge"/>
          <c:x val="0.29254733158355206"/>
          <c:y val="2.1750951604132669E-2"/>
        </c:manualLayout>
      </c:layout>
      <c:overlay val="0"/>
    </c:title>
    <c:autoTitleDeleted val="0"/>
    <c:view3D>
      <c:rotX val="15"/>
      <c:rotY val="0"/>
      <c:rAngAx val="0"/>
      <c:perspective val="0"/>
    </c:view3D>
    <c:floor>
      <c:thickness val="0"/>
    </c:floor>
    <c:sideWall>
      <c:thickness val="0"/>
    </c:sideWall>
    <c:backWall>
      <c:thickness val="0"/>
    </c:backWall>
    <c:plotArea>
      <c:layout>
        <c:manualLayout>
          <c:layoutTarget val="inner"/>
          <c:xMode val="edge"/>
          <c:yMode val="edge"/>
          <c:x val="9.5235928842228347E-3"/>
          <c:y val="0.37150581615429312"/>
          <c:w val="0.59095491396908761"/>
          <c:h val="0.34564734773778544"/>
        </c:manualLayout>
      </c:layout>
      <c:pie3DChart>
        <c:varyColors val="1"/>
        <c:ser>
          <c:idx val="0"/>
          <c:order val="0"/>
          <c:tx>
            <c:strRef>
              <c:f>'Borrador_Pesos (2)'!$Q$4</c:f>
              <c:strCache>
                <c:ptCount val="1"/>
                <c:pt idx="0">
                  <c:v>2010</c:v>
                </c:pt>
              </c:strCache>
            </c:strRef>
          </c:tx>
          <c:explosion val="25"/>
          <c:dLbls>
            <c:numFmt formatCode="0.00%" sourceLinked="0"/>
            <c:txPr>
              <a:bodyPr/>
              <a:lstStyle/>
              <a:p>
                <a:pPr>
                  <a:defRPr lang="es-ES_tradnl"/>
                </a:pPr>
                <a:endParaRPr lang="es-DO"/>
              </a:p>
            </c:txPr>
            <c:showLegendKey val="0"/>
            <c:showVal val="0"/>
            <c:showCatName val="0"/>
            <c:showSerName val="0"/>
            <c:showPercent val="1"/>
            <c:showBubbleSize val="0"/>
            <c:showLeaderLines val="1"/>
          </c:dLbls>
          <c:cat>
            <c:strRef>
              <c:f>'Borrador_Pesos (2)'!$O$5:$O$81</c:f>
              <c:strCache>
                <c:ptCount val="8"/>
                <c:pt idx="0">
                  <c:v>Infraestructura Escolar: Mantenimiento, Reahabilitación, Aulas Nuevas y Equipamiento Escolar</c:v>
                </c:pt>
                <c:pt idx="1">
                  <c:v>Recursos Humanos</c:v>
                </c:pt>
                <c:pt idx="2">
                  <c:v>Atención a los Estudiantes en Condiciones Vulnerables</c:v>
                </c:pt>
                <c:pt idx="3">
                  <c:v>Fortalecimento Institucional</c:v>
                </c:pt>
                <c:pt idx="4">
                  <c:v>Calidad Educativa</c:v>
                </c:pt>
                <c:pt idx="5">
                  <c:v>Textos y Materiales Educativos</c:v>
                </c:pt>
                <c:pt idx="6">
                  <c:v>Gastos de Personal</c:v>
                </c:pt>
                <c:pt idx="7">
                  <c:v>Gastos de Administración</c:v>
                </c:pt>
              </c:strCache>
            </c:strRef>
          </c:cat>
          <c:val>
            <c:numRef>
              <c:f>'Borrador_Pesos (2)'!$Q$5:$Q$81</c:f>
              <c:numCache>
                <c:formatCode>#,##0</c:formatCode>
                <c:ptCount val="8"/>
                <c:pt idx="0">
                  <c:v>18306056962.569885</c:v>
                </c:pt>
                <c:pt idx="1">
                  <c:v>1089472722.0629601</c:v>
                </c:pt>
                <c:pt idx="2">
                  <c:v>3564517418.6643524</c:v>
                </c:pt>
                <c:pt idx="3">
                  <c:v>208444904.31818131</c:v>
                </c:pt>
                <c:pt idx="4">
                  <c:v>932668974.56472588</c:v>
                </c:pt>
                <c:pt idx="5">
                  <c:v>2932229704.2153053</c:v>
                </c:pt>
                <c:pt idx="6">
                  <c:v>20387415739.018497</c:v>
                </c:pt>
                <c:pt idx="7">
                  <c:v>5997262993.1857681</c:v>
                </c:pt>
              </c:numCache>
            </c:numRef>
          </c:val>
        </c:ser>
        <c:dLbls>
          <c:showLegendKey val="0"/>
          <c:showVal val="0"/>
          <c:showCatName val="0"/>
          <c:showSerName val="0"/>
          <c:showPercent val="1"/>
          <c:showBubbleSize val="0"/>
          <c:showLeaderLines val="1"/>
        </c:dLbls>
      </c:pie3DChart>
    </c:plotArea>
    <c:legend>
      <c:legendPos val="r"/>
      <c:layout>
        <c:manualLayout>
          <c:xMode val="edge"/>
          <c:yMode val="edge"/>
          <c:x val="0.64076127150772966"/>
          <c:y val="0.19902120717781421"/>
          <c:w val="0.33282892971712036"/>
          <c:h val="0.79106072556104956"/>
        </c:manualLayout>
      </c:layout>
      <c:overlay val="0"/>
      <c:txPr>
        <a:bodyPr/>
        <a:lstStyle/>
        <a:p>
          <a:pPr>
            <a:defRPr lang="es-ES_tradnl" sz="1200"/>
          </a:pPr>
          <a:endParaRPr lang="es-DO"/>
        </a:p>
      </c:txPr>
    </c:legend>
    <c:plotVisOnly val="1"/>
    <c:dispBlanksAs val="zero"/>
    <c:showDLblsOverMax val="0"/>
  </c:chart>
  <c:txPr>
    <a:bodyPr/>
    <a:lstStyle/>
    <a:p>
      <a:pPr>
        <a:defRPr sz="1800"/>
      </a:pPr>
      <a:endParaRPr lang="es-DO"/>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s-DO"/>
  <c:roundedCorners val="0"/>
  <mc:AlternateContent xmlns:mc="http://schemas.openxmlformats.org/markup-compatibility/2006">
    <mc:Choice xmlns:c14="http://schemas.microsoft.com/office/drawing/2007/8/2/chart" Requires="c14">
      <c14:style val="126"/>
    </mc:Choice>
    <mc:Fallback>
      <c:style val="26"/>
    </mc:Fallback>
  </mc:AlternateContent>
  <c:chart>
    <c:title>
      <c:tx>
        <c:rich>
          <a:bodyPr/>
          <a:lstStyle/>
          <a:p>
            <a:pPr>
              <a:defRPr lang="es-ES_tradnl"/>
            </a:pPr>
            <a:r>
              <a:rPr lang="es-ES"/>
              <a:t>Inversión por Programa
Año 2011
Secretaría de Estado de Educación</a:t>
            </a:r>
          </a:p>
        </c:rich>
      </c:tx>
      <c:layout>
        <c:manualLayout>
          <c:xMode val="edge"/>
          <c:yMode val="edge"/>
          <c:x val="0.29189789123196547"/>
          <c:y val="2.0663404023926052E-2"/>
        </c:manualLayout>
      </c:layout>
      <c:overlay val="0"/>
    </c:title>
    <c:autoTitleDeleted val="0"/>
    <c:view3D>
      <c:rotX val="15"/>
      <c:rotY val="0"/>
      <c:rAngAx val="0"/>
      <c:perspective val="0"/>
    </c:view3D>
    <c:floor>
      <c:thickness val="0"/>
    </c:floor>
    <c:sideWall>
      <c:thickness val="0"/>
    </c:sideWall>
    <c:backWall>
      <c:thickness val="0"/>
    </c:backWall>
    <c:plotArea>
      <c:layout>
        <c:manualLayout>
          <c:layoutTarget val="inner"/>
          <c:xMode val="edge"/>
          <c:yMode val="edge"/>
          <c:x val="2.589715131335555E-2"/>
          <c:y val="0.37836432369203865"/>
          <c:w val="0.60858305586385497"/>
          <c:h val="0.35701762078034088"/>
        </c:manualLayout>
      </c:layout>
      <c:pie3DChart>
        <c:varyColors val="1"/>
        <c:ser>
          <c:idx val="0"/>
          <c:order val="0"/>
          <c:tx>
            <c:strRef>
              <c:f>'Borrador_Pesos (2)'!$R$4</c:f>
              <c:strCache>
                <c:ptCount val="1"/>
                <c:pt idx="0">
                  <c:v>2011</c:v>
                </c:pt>
              </c:strCache>
            </c:strRef>
          </c:tx>
          <c:explosion val="25"/>
          <c:dLbls>
            <c:numFmt formatCode="0.00%" sourceLinked="0"/>
            <c:txPr>
              <a:bodyPr/>
              <a:lstStyle/>
              <a:p>
                <a:pPr>
                  <a:defRPr lang="es-ES_tradnl"/>
                </a:pPr>
                <a:endParaRPr lang="es-DO"/>
              </a:p>
            </c:txPr>
            <c:showLegendKey val="0"/>
            <c:showVal val="0"/>
            <c:showCatName val="0"/>
            <c:showSerName val="0"/>
            <c:showPercent val="1"/>
            <c:showBubbleSize val="0"/>
            <c:showLeaderLines val="1"/>
          </c:dLbls>
          <c:cat>
            <c:strRef>
              <c:f>'Borrador_Pesos (2)'!$O$5:$O$81</c:f>
              <c:strCache>
                <c:ptCount val="8"/>
                <c:pt idx="0">
                  <c:v>Infraestructura Escolar: Mantenimiento, Reahabilitación, Aulas Nuevas y Equipamiento Escolar</c:v>
                </c:pt>
                <c:pt idx="1">
                  <c:v>Recursos Humanos</c:v>
                </c:pt>
                <c:pt idx="2">
                  <c:v>Atención a los Estudiantes en Condiciones Vulnerables</c:v>
                </c:pt>
                <c:pt idx="3">
                  <c:v>Fortalecimento Institucional</c:v>
                </c:pt>
                <c:pt idx="4">
                  <c:v>Calidad Educativa</c:v>
                </c:pt>
                <c:pt idx="5">
                  <c:v>Textos y Materiales Educativos</c:v>
                </c:pt>
                <c:pt idx="6">
                  <c:v>Gastos de Personal</c:v>
                </c:pt>
                <c:pt idx="7">
                  <c:v>Gastos de Administración</c:v>
                </c:pt>
              </c:strCache>
            </c:strRef>
          </c:cat>
          <c:val>
            <c:numRef>
              <c:f>'Borrador_Pesos (2)'!$R$5:$R$81</c:f>
              <c:numCache>
                <c:formatCode>#,##0</c:formatCode>
                <c:ptCount val="8"/>
                <c:pt idx="0">
                  <c:v>23582552630.734409</c:v>
                </c:pt>
                <c:pt idx="1">
                  <c:v>1147667934.7355361</c:v>
                </c:pt>
                <c:pt idx="2">
                  <c:v>4029630802.0772119</c:v>
                </c:pt>
                <c:pt idx="3">
                  <c:v>229165472.74090847</c:v>
                </c:pt>
                <c:pt idx="4">
                  <c:v>1047295479.2721604</c:v>
                </c:pt>
                <c:pt idx="5">
                  <c:v>3379361932.6335382</c:v>
                </c:pt>
                <c:pt idx="6">
                  <c:v>24314305907.708443</c:v>
                </c:pt>
                <c:pt idx="7">
                  <c:v>7535709380.0937624</c:v>
                </c:pt>
              </c:numCache>
            </c:numRef>
          </c:val>
        </c:ser>
        <c:dLbls>
          <c:showLegendKey val="0"/>
          <c:showVal val="0"/>
          <c:showCatName val="0"/>
          <c:showSerName val="0"/>
          <c:showPercent val="1"/>
          <c:showBubbleSize val="0"/>
          <c:showLeaderLines val="1"/>
        </c:dLbls>
      </c:pie3DChart>
    </c:plotArea>
    <c:legend>
      <c:legendPos val="r"/>
      <c:layout>
        <c:manualLayout>
          <c:xMode val="edge"/>
          <c:yMode val="edge"/>
          <c:x val="0.6156122826489101"/>
          <c:y val="0.19249592169657423"/>
          <c:w val="0.36649578625091472"/>
          <c:h val="0.80750407830342574"/>
        </c:manualLayout>
      </c:layout>
      <c:overlay val="0"/>
      <c:txPr>
        <a:bodyPr/>
        <a:lstStyle/>
        <a:p>
          <a:pPr>
            <a:defRPr lang="es-ES_tradnl" sz="1300"/>
          </a:pPr>
          <a:endParaRPr lang="es-DO"/>
        </a:p>
      </c:txPr>
    </c:legend>
    <c:plotVisOnly val="1"/>
    <c:dispBlanksAs val="zero"/>
    <c:showDLblsOverMax val="0"/>
  </c:chart>
  <c:txPr>
    <a:bodyPr/>
    <a:lstStyle/>
    <a:p>
      <a:pPr>
        <a:defRPr sz="1800"/>
      </a:pPr>
      <a:endParaRPr lang="es-DO"/>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4">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3">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C6C6BB8-4A66-40B2-B2DD-3F1D1C79597C}" type="doc">
      <dgm:prSet loTypeId="urn:microsoft.com/office/officeart/2005/8/layout/vProcess5" loCatId="process" qsTypeId="urn:microsoft.com/office/officeart/2005/8/quickstyle/simple1" qsCatId="simple" csTypeId="urn:microsoft.com/office/officeart/2005/8/colors/accent1_1" csCatId="accent1" phldr="1"/>
      <dgm:spPr/>
      <dgm:t>
        <a:bodyPr/>
        <a:lstStyle/>
        <a:p>
          <a:endParaRPr lang="en-US"/>
        </a:p>
      </dgm:t>
    </dgm:pt>
    <dgm:pt modelId="{AEF6C495-F446-4012-BC3A-DBA6C1AF3CCE}">
      <dgm:prSet phldrT="[Texto]" custT="1"/>
      <dgm:spPr/>
      <dgm:t>
        <a:bodyPr/>
        <a:lstStyle/>
        <a:p>
          <a:pPr algn="l"/>
          <a:r>
            <a:rPr lang="es-ES_tradnl" sz="1600" b="1" u="sng" noProof="0" dirty="0" smtClean="0"/>
            <a:t>Fase 1: Determinación Gastos </a:t>
          </a:r>
          <a:r>
            <a:rPr lang="es-ES_tradnl" sz="1800" b="1" u="sng" noProof="0" dirty="0" smtClean="0"/>
            <a:t>Corriente</a:t>
          </a:r>
          <a:r>
            <a:rPr lang="es-ES_tradnl" sz="1600" b="1" u="sng" noProof="0" dirty="0" smtClean="0"/>
            <a:t> de los Centros</a:t>
          </a:r>
          <a:endParaRPr lang="es-ES_tradnl" sz="1600" b="1" u="sng" noProof="0" dirty="0"/>
        </a:p>
      </dgm:t>
    </dgm:pt>
    <dgm:pt modelId="{3C6BBBF6-54EC-40F4-B7AD-E7F3AD989B9F}" type="parTrans" cxnId="{585DF088-0338-4FF8-91E2-0A8CAC6B660B}">
      <dgm:prSet/>
      <dgm:spPr/>
      <dgm:t>
        <a:bodyPr/>
        <a:lstStyle/>
        <a:p>
          <a:pPr algn="l"/>
          <a:endParaRPr lang="es-ES_tradnl" sz="2400" noProof="0"/>
        </a:p>
      </dgm:t>
    </dgm:pt>
    <dgm:pt modelId="{56FC77C4-CA93-487A-8DC5-81A851E39084}" type="sibTrans" cxnId="{585DF088-0338-4FF8-91E2-0A8CAC6B660B}">
      <dgm:prSet/>
      <dgm:spPr/>
      <dgm:t>
        <a:bodyPr/>
        <a:lstStyle/>
        <a:p>
          <a:pPr algn="l"/>
          <a:endParaRPr lang="es-ES_tradnl" sz="2400" noProof="0">
            <a:solidFill>
              <a:srgbClr val="FF0000"/>
            </a:solidFill>
          </a:endParaRPr>
        </a:p>
      </dgm:t>
    </dgm:pt>
    <dgm:pt modelId="{D896858B-105A-45F3-9376-C3F1091F35BA}">
      <dgm:prSet phldrT="[Texto]" custT="1"/>
      <dgm:spPr/>
      <dgm:t>
        <a:bodyPr/>
        <a:lstStyle/>
        <a:p>
          <a:pPr algn="l"/>
          <a:r>
            <a:rPr lang="es-ES_tradnl" sz="1000" noProof="0" dirty="0" smtClean="0"/>
            <a:t>Encuesta de requerimiento de gastos de centros educativos.</a:t>
          </a:r>
          <a:endParaRPr lang="es-ES_tradnl" sz="1000" noProof="0" dirty="0"/>
        </a:p>
      </dgm:t>
    </dgm:pt>
    <dgm:pt modelId="{477E3C92-BD22-4085-9A0C-2540A93326FE}" type="parTrans" cxnId="{3EB0EC86-DBFA-450C-9455-EC0FCE52A211}">
      <dgm:prSet/>
      <dgm:spPr/>
      <dgm:t>
        <a:bodyPr/>
        <a:lstStyle/>
        <a:p>
          <a:pPr algn="l"/>
          <a:endParaRPr lang="es-ES_tradnl" sz="2400" noProof="0"/>
        </a:p>
      </dgm:t>
    </dgm:pt>
    <dgm:pt modelId="{E4C809A7-6F2F-4841-BCFD-E94092988796}" type="sibTrans" cxnId="{3EB0EC86-DBFA-450C-9455-EC0FCE52A211}">
      <dgm:prSet/>
      <dgm:spPr/>
      <dgm:t>
        <a:bodyPr/>
        <a:lstStyle/>
        <a:p>
          <a:pPr algn="l"/>
          <a:endParaRPr lang="es-ES_tradnl" sz="2400" noProof="0"/>
        </a:p>
      </dgm:t>
    </dgm:pt>
    <dgm:pt modelId="{260D76C7-C692-49C0-9F30-DEFF74E367E0}">
      <dgm:prSet phldrT="[Texto]" custT="1"/>
      <dgm:spPr/>
      <dgm:t>
        <a:bodyPr/>
        <a:lstStyle/>
        <a:p>
          <a:pPr algn="l"/>
          <a:r>
            <a:rPr lang="es-ES_tradnl" sz="1000" noProof="0" dirty="0" smtClean="0"/>
            <a:t>Revisión, Tabulación y Discusión de los mismos con las instancias correspondientes.</a:t>
          </a:r>
          <a:endParaRPr lang="es-ES_tradnl" sz="1000" noProof="0" dirty="0"/>
        </a:p>
      </dgm:t>
    </dgm:pt>
    <dgm:pt modelId="{9AD8EAFE-FD73-42F7-B8EF-BC16AF9D30D4}" type="parTrans" cxnId="{9A3E2B62-35E5-412A-9110-2C64A093F466}">
      <dgm:prSet/>
      <dgm:spPr/>
      <dgm:t>
        <a:bodyPr/>
        <a:lstStyle/>
        <a:p>
          <a:pPr algn="l"/>
          <a:endParaRPr lang="es-ES_tradnl" sz="2400" noProof="0"/>
        </a:p>
      </dgm:t>
    </dgm:pt>
    <dgm:pt modelId="{16265427-7234-407E-AB05-9A97EB7E150C}" type="sibTrans" cxnId="{9A3E2B62-35E5-412A-9110-2C64A093F466}">
      <dgm:prSet/>
      <dgm:spPr/>
      <dgm:t>
        <a:bodyPr/>
        <a:lstStyle/>
        <a:p>
          <a:pPr algn="l"/>
          <a:endParaRPr lang="es-ES_tradnl" sz="2400" noProof="0"/>
        </a:p>
      </dgm:t>
    </dgm:pt>
    <dgm:pt modelId="{F0A64AA6-553A-4137-8B03-977CE11992BF}">
      <dgm:prSet phldrT="[Texto]" custT="1"/>
      <dgm:spPr/>
      <dgm:t>
        <a:bodyPr/>
        <a:lstStyle/>
        <a:p>
          <a:pPr algn="l"/>
          <a:r>
            <a:rPr lang="es-ES_tradnl" sz="1600" b="1" u="sng" noProof="0" dirty="0" smtClean="0"/>
            <a:t>Fase 2: Formulación presupuestaria desde las instancias gestoras</a:t>
          </a:r>
          <a:endParaRPr lang="es-ES_tradnl" sz="1600" b="1" u="sng" noProof="0" dirty="0"/>
        </a:p>
      </dgm:t>
    </dgm:pt>
    <dgm:pt modelId="{33B11C77-466C-4D01-AAC1-6677ACA6D0EB}" type="parTrans" cxnId="{98E1BC94-4AD1-46E2-BAC4-1BE856434973}">
      <dgm:prSet/>
      <dgm:spPr/>
      <dgm:t>
        <a:bodyPr/>
        <a:lstStyle/>
        <a:p>
          <a:pPr algn="l"/>
          <a:endParaRPr lang="es-ES_tradnl" sz="2400" noProof="0"/>
        </a:p>
      </dgm:t>
    </dgm:pt>
    <dgm:pt modelId="{F524CA1B-2706-4C2C-A6F6-7E44B7297496}" type="sibTrans" cxnId="{98E1BC94-4AD1-46E2-BAC4-1BE856434973}">
      <dgm:prSet/>
      <dgm:spPr/>
      <dgm:t>
        <a:bodyPr/>
        <a:lstStyle/>
        <a:p>
          <a:pPr algn="l"/>
          <a:endParaRPr lang="es-ES_tradnl" sz="2400" noProof="0"/>
        </a:p>
      </dgm:t>
    </dgm:pt>
    <dgm:pt modelId="{532C8669-27D4-40BF-A255-6B6E6197FD4E}">
      <dgm:prSet phldrT="[Texto]" custT="1"/>
      <dgm:spPr/>
      <dgm:t>
        <a:bodyPr/>
        <a:lstStyle/>
        <a:p>
          <a:pPr algn="l"/>
          <a:r>
            <a:rPr lang="es-ES_tradnl" sz="1000" noProof="0" smtClean="0"/>
            <a:t>Selección de las lineas estrategicas seleccionadas en el Plan Decenal 2008-2018 en función de cada una de las instancias de la Secretaria de Estado de Educación.</a:t>
          </a:r>
          <a:endParaRPr lang="es-ES_tradnl" sz="1000" noProof="0"/>
        </a:p>
      </dgm:t>
    </dgm:pt>
    <dgm:pt modelId="{E2F99B8B-C01D-4C9A-8B15-3945C45F9500}" type="parTrans" cxnId="{492C36E2-0091-4AE7-BF9A-F36BC9F21420}">
      <dgm:prSet/>
      <dgm:spPr/>
      <dgm:t>
        <a:bodyPr/>
        <a:lstStyle/>
        <a:p>
          <a:pPr algn="l"/>
          <a:endParaRPr lang="es-ES_tradnl" sz="2400" noProof="0"/>
        </a:p>
      </dgm:t>
    </dgm:pt>
    <dgm:pt modelId="{733DF761-F1D6-42E7-BB14-E9663A22A0C3}" type="sibTrans" cxnId="{492C36E2-0091-4AE7-BF9A-F36BC9F21420}">
      <dgm:prSet/>
      <dgm:spPr/>
      <dgm:t>
        <a:bodyPr/>
        <a:lstStyle/>
        <a:p>
          <a:pPr algn="l"/>
          <a:endParaRPr lang="es-ES_tradnl" sz="2400" noProof="0"/>
        </a:p>
      </dgm:t>
    </dgm:pt>
    <dgm:pt modelId="{2BAB2CE1-A044-4CC9-9773-B61D1FAB014F}">
      <dgm:prSet phldrT="[Texto]" custT="1"/>
      <dgm:spPr/>
      <dgm:t>
        <a:bodyPr/>
        <a:lstStyle/>
        <a:p>
          <a:pPr algn="l"/>
          <a:r>
            <a:rPr lang="es-ES_tradnl" sz="1000" noProof="0" smtClean="0"/>
            <a:t> Diseno de las lineas de acción a ser tomadas en el periodo a presupuestar con respecto a las lineas correspondientes a cada una de las instacias.</a:t>
          </a:r>
          <a:endParaRPr lang="es-ES_tradnl" sz="1000" noProof="0"/>
        </a:p>
      </dgm:t>
    </dgm:pt>
    <dgm:pt modelId="{4DDA4A88-ED1A-4C3A-9C39-90D2E5EBE10E}" type="parTrans" cxnId="{6BB3B100-C08A-464A-9440-4303BE6E0503}">
      <dgm:prSet/>
      <dgm:spPr/>
      <dgm:t>
        <a:bodyPr/>
        <a:lstStyle/>
        <a:p>
          <a:pPr algn="l"/>
          <a:endParaRPr lang="es-ES_tradnl" sz="2400" noProof="0"/>
        </a:p>
      </dgm:t>
    </dgm:pt>
    <dgm:pt modelId="{3B36CDAF-F06C-432B-9325-0EF131B9E404}" type="sibTrans" cxnId="{6BB3B100-C08A-464A-9440-4303BE6E0503}">
      <dgm:prSet/>
      <dgm:spPr/>
      <dgm:t>
        <a:bodyPr/>
        <a:lstStyle/>
        <a:p>
          <a:pPr algn="l"/>
          <a:endParaRPr lang="es-ES_tradnl" sz="2400" noProof="0"/>
        </a:p>
      </dgm:t>
    </dgm:pt>
    <dgm:pt modelId="{ADC67CAB-8CC5-4D63-807E-F5F3984E1C65}">
      <dgm:prSet phldrT="[Texto]" custT="1"/>
      <dgm:spPr/>
      <dgm:t>
        <a:bodyPr/>
        <a:lstStyle/>
        <a:p>
          <a:pPr algn="l"/>
          <a:r>
            <a:rPr lang="es-ES_tradnl" sz="1600" b="1" u="sng" noProof="0" dirty="0" smtClean="0"/>
            <a:t>Fase 3: Determinación del Gasto de Operación y/o Administrativo</a:t>
          </a:r>
          <a:endParaRPr lang="es-ES_tradnl" sz="1600" b="1" u="sng" noProof="0" dirty="0"/>
        </a:p>
      </dgm:t>
    </dgm:pt>
    <dgm:pt modelId="{F8CA809D-3246-4B57-ABA0-E43157D36062}" type="parTrans" cxnId="{A67C5ADA-6C29-4609-850B-D8341F28F2CB}">
      <dgm:prSet/>
      <dgm:spPr/>
      <dgm:t>
        <a:bodyPr/>
        <a:lstStyle/>
        <a:p>
          <a:pPr algn="l"/>
          <a:endParaRPr lang="es-ES_tradnl" sz="2400" noProof="0"/>
        </a:p>
      </dgm:t>
    </dgm:pt>
    <dgm:pt modelId="{B9FEA54A-10BB-431F-A75D-8ACEAE9321D2}" type="sibTrans" cxnId="{A67C5ADA-6C29-4609-850B-D8341F28F2CB}">
      <dgm:prSet/>
      <dgm:spPr/>
      <dgm:t>
        <a:bodyPr/>
        <a:lstStyle/>
        <a:p>
          <a:pPr algn="l"/>
          <a:endParaRPr lang="es-ES_tradnl" sz="2400" noProof="0"/>
        </a:p>
      </dgm:t>
    </dgm:pt>
    <dgm:pt modelId="{A2DEEEE2-F224-4D52-AA70-EDC9E5121764}">
      <dgm:prSet phldrT="[Texto]" custT="1"/>
      <dgm:spPr/>
      <dgm:t>
        <a:bodyPr/>
        <a:lstStyle/>
        <a:p>
          <a:pPr algn="l"/>
          <a:r>
            <a:rPr lang="es-ES_tradnl" sz="1000" noProof="0" smtClean="0"/>
            <a:t> Determinación de los gastos en salarios del sistema. Asi como creación de nuevos puestos para el periodo en cuestión.</a:t>
          </a:r>
          <a:endParaRPr lang="es-ES_tradnl" sz="1000" noProof="0"/>
        </a:p>
      </dgm:t>
    </dgm:pt>
    <dgm:pt modelId="{2FF68CE7-2854-4053-89D7-62D833D79BA2}" type="parTrans" cxnId="{DDBB4453-9FDE-48D5-BF4A-6290A26B9A9F}">
      <dgm:prSet/>
      <dgm:spPr/>
      <dgm:t>
        <a:bodyPr/>
        <a:lstStyle/>
        <a:p>
          <a:pPr algn="l"/>
          <a:endParaRPr lang="es-ES_tradnl" sz="2400" noProof="0"/>
        </a:p>
      </dgm:t>
    </dgm:pt>
    <dgm:pt modelId="{DF6C368A-4533-4426-8293-F962228B567F}" type="sibTrans" cxnId="{DDBB4453-9FDE-48D5-BF4A-6290A26B9A9F}">
      <dgm:prSet/>
      <dgm:spPr/>
      <dgm:t>
        <a:bodyPr/>
        <a:lstStyle/>
        <a:p>
          <a:pPr algn="l"/>
          <a:endParaRPr lang="es-ES_tradnl" sz="2400" noProof="0"/>
        </a:p>
      </dgm:t>
    </dgm:pt>
    <dgm:pt modelId="{D751E8D9-D851-4CE9-A93A-B6D456871C05}">
      <dgm:prSet phldrT="[Texto]" custT="1"/>
      <dgm:spPr/>
      <dgm:t>
        <a:bodyPr/>
        <a:lstStyle/>
        <a:p>
          <a:pPr algn="l"/>
          <a:r>
            <a:rPr lang="es-ES_tradnl" sz="1000" noProof="0" smtClean="0"/>
            <a:t> Determinación de los gastos de operación de la Sede y sus instancias centrales.</a:t>
          </a:r>
          <a:endParaRPr lang="es-ES_tradnl" sz="1000" noProof="0"/>
        </a:p>
      </dgm:t>
    </dgm:pt>
    <dgm:pt modelId="{47B3D027-6F81-4C7A-8188-D7AE3B01249F}" type="parTrans" cxnId="{98ED3D18-C873-450D-85C5-AC3D0A927ED3}">
      <dgm:prSet/>
      <dgm:spPr/>
      <dgm:t>
        <a:bodyPr/>
        <a:lstStyle/>
        <a:p>
          <a:pPr algn="l"/>
          <a:endParaRPr lang="es-ES_tradnl" sz="2400" noProof="0"/>
        </a:p>
      </dgm:t>
    </dgm:pt>
    <dgm:pt modelId="{A247DF42-91CE-42F7-8B38-FAA621F6AC1B}" type="sibTrans" cxnId="{98ED3D18-C873-450D-85C5-AC3D0A927ED3}">
      <dgm:prSet/>
      <dgm:spPr/>
      <dgm:t>
        <a:bodyPr/>
        <a:lstStyle/>
        <a:p>
          <a:pPr algn="l"/>
          <a:endParaRPr lang="es-ES_tradnl" sz="2400" noProof="0"/>
        </a:p>
      </dgm:t>
    </dgm:pt>
    <dgm:pt modelId="{DBE4535C-8AB0-484B-AB56-70FA6EEC0A5D}">
      <dgm:prSet phldrT="[Texto]" custT="1"/>
      <dgm:spPr/>
      <dgm:t>
        <a:bodyPr/>
        <a:lstStyle/>
        <a:p>
          <a:pPr algn="l"/>
          <a:r>
            <a:rPr lang="es-ES_tradnl" sz="1000" noProof="0" smtClean="0"/>
            <a:t>Distribución de las responsabilidades de suministros, compras, construcciones asi como de la gama de servicios  generados en la encuesta, en función de las instancias responsables de los mismos.</a:t>
          </a:r>
          <a:endParaRPr lang="es-ES_tradnl" sz="1000" noProof="0"/>
        </a:p>
      </dgm:t>
    </dgm:pt>
    <dgm:pt modelId="{5B7B994A-EF88-4290-9264-6CFCFEA3DF78}" type="parTrans" cxnId="{B66077EE-4BF4-4B23-8E54-71806F6EFA0C}">
      <dgm:prSet/>
      <dgm:spPr/>
      <dgm:t>
        <a:bodyPr/>
        <a:lstStyle/>
        <a:p>
          <a:pPr algn="l"/>
          <a:endParaRPr lang="es-ES_tradnl" sz="2400" noProof="0"/>
        </a:p>
      </dgm:t>
    </dgm:pt>
    <dgm:pt modelId="{E799DAC5-31D5-47F7-B15E-B754B3D3F16C}" type="sibTrans" cxnId="{B66077EE-4BF4-4B23-8E54-71806F6EFA0C}">
      <dgm:prSet/>
      <dgm:spPr/>
      <dgm:t>
        <a:bodyPr/>
        <a:lstStyle/>
        <a:p>
          <a:pPr algn="l"/>
          <a:endParaRPr lang="es-ES_tradnl" sz="2400" noProof="0"/>
        </a:p>
      </dgm:t>
    </dgm:pt>
    <dgm:pt modelId="{4C8CAAC5-F8CF-44FF-BDC3-5EC03AC74352}">
      <dgm:prSet phldrT="[Texto]" custT="1"/>
      <dgm:spPr/>
      <dgm:t>
        <a:bodyPr/>
        <a:lstStyle/>
        <a:p>
          <a:pPr algn="l"/>
          <a:r>
            <a:rPr lang="es-ES_tradnl" sz="1000" noProof="0" smtClean="0"/>
            <a:t> Asignación de recursos a cada una de estas lineas estrategicas por instancia.</a:t>
          </a:r>
          <a:endParaRPr lang="es-ES_tradnl" sz="1000" noProof="0"/>
        </a:p>
      </dgm:t>
    </dgm:pt>
    <dgm:pt modelId="{916093B3-30A4-40ED-80B9-B5E4ADFFB12D}" type="parTrans" cxnId="{4EC1D50B-AE5B-4E5C-966E-0DE826059532}">
      <dgm:prSet/>
      <dgm:spPr/>
      <dgm:t>
        <a:bodyPr/>
        <a:lstStyle/>
        <a:p>
          <a:pPr algn="l"/>
          <a:endParaRPr lang="es-ES_tradnl" sz="2400" noProof="0"/>
        </a:p>
      </dgm:t>
    </dgm:pt>
    <dgm:pt modelId="{84D0D711-0548-44ED-AB0E-DAFD16F4454B}" type="sibTrans" cxnId="{4EC1D50B-AE5B-4E5C-966E-0DE826059532}">
      <dgm:prSet/>
      <dgm:spPr/>
      <dgm:t>
        <a:bodyPr/>
        <a:lstStyle/>
        <a:p>
          <a:pPr algn="l"/>
          <a:endParaRPr lang="es-ES_tradnl" sz="2400" noProof="0"/>
        </a:p>
      </dgm:t>
    </dgm:pt>
    <dgm:pt modelId="{F1E40D9C-60DF-48D2-9038-60D8964B7797}">
      <dgm:prSet phldrT="[Texto]" custT="1"/>
      <dgm:spPr/>
      <dgm:t>
        <a:bodyPr/>
        <a:lstStyle/>
        <a:p>
          <a:pPr algn="l"/>
          <a:r>
            <a:rPr lang="es-ES_tradnl" sz="1600" b="1" u="sng" noProof="0" dirty="0" smtClean="0"/>
            <a:t>Fase 4: Formulación Presupuesto del Periodo</a:t>
          </a:r>
          <a:endParaRPr lang="es-ES_tradnl" sz="1600" b="1" u="sng" noProof="0" dirty="0"/>
        </a:p>
      </dgm:t>
    </dgm:pt>
    <dgm:pt modelId="{52FEFD18-CB67-44AD-B82B-583C3346AB48}" type="parTrans" cxnId="{F2E3F093-57A1-4207-9443-65A7321A26E2}">
      <dgm:prSet/>
      <dgm:spPr/>
      <dgm:t>
        <a:bodyPr/>
        <a:lstStyle/>
        <a:p>
          <a:pPr algn="l"/>
          <a:endParaRPr lang="es-ES_tradnl" sz="2400" noProof="0"/>
        </a:p>
      </dgm:t>
    </dgm:pt>
    <dgm:pt modelId="{B58E891F-703D-42B1-9EF6-798EB3A67C06}" type="sibTrans" cxnId="{F2E3F093-57A1-4207-9443-65A7321A26E2}">
      <dgm:prSet/>
      <dgm:spPr/>
      <dgm:t>
        <a:bodyPr/>
        <a:lstStyle/>
        <a:p>
          <a:pPr algn="l"/>
          <a:endParaRPr lang="es-ES_tradnl" sz="2400" noProof="0"/>
        </a:p>
      </dgm:t>
    </dgm:pt>
    <dgm:pt modelId="{11B4D996-5AE6-4EF3-A748-8B81BE869408}">
      <dgm:prSet phldrT="[Texto]" custT="1"/>
      <dgm:spPr/>
      <dgm:t>
        <a:bodyPr/>
        <a:lstStyle/>
        <a:p>
          <a:pPr algn="l"/>
          <a:r>
            <a:rPr lang="es-ES_tradnl" sz="1000" noProof="0" smtClean="0"/>
            <a:t>Integración de las fase 1, 2 y 3 para conformar el presupuesto de la SEE del periodo.</a:t>
          </a:r>
          <a:endParaRPr lang="es-ES_tradnl" sz="1000" noProof="0"/>
        </a:p>
      </dgm:t>
    </dgm:pt>
    <dgm:pt modelId="{5B344B49-A4FB-4BDF-AD3F-FE56731FD788}" type="parTrans" cxnId="{8CAD6364-632C-4D19-ACDE-CF841AAFE92D}">
      <dgm:prSet/>
      <dgm:spPr/>
      <dgm:t>
        <a:bodyPr/>
        <a:lstStyle/>
        <a:p>
          <a:pPr algn="l"/>
          <a:endParaRPr lang="es-ES_tradnl" sz="2400" noProof="0"/>
        </a:p>
      </dgm:t>
    </dgm:pt>
    <dgm:pt modelId="{34F3F9BB-6347-48D4-A74B-D73FB6CD2909}" type="sibTrans" cxnId="{8CAD6364-632C-4D19-ACDE-CF841AAFE92D}">
      <dgm:prSet/>
      <dgm:spPr/>
      <dgm:t>
        <a:bodyPr/>
        <a:lstStyle/>
        <a:p>
          <a:pPr algn="l"/>
          <a:endParaRPr lang="es-ES_tradnl" sz="2400" noProof="0"/>
        </a:p>
      </dgm:t>
    </dgm:pt>
    <dgm:pt modelId="{4D1A53AE-6DA0-482A-8EC9-E8B92601630D}">
      <dgm:prSet phldrT="[Texto]" custT="1"/>
      <dgm:spPr/>
      <dgm:t>
        <a:bodyPr/>
        <a:lstStyle/>
        <a:p>
          <a:pPr algn="l"/>
          <a:r>
            <a:rPr lang="es-ES_tradnl" sz="1600" b="1" u="sng" noProof="0" dirty="0" smtClean="0"/>
            <a:t>Fase 5: Generación del Plan Operativo Anual de la SEE  por Instancias y Programas</a:t>
          </a:r>
          <a:endParaRPr lang="es-ES_tradnl" sz="1600" b="1" u="sng" noProof="0" dirty="0"/>
        </a:p>
      </dgm:t>
    </dgm:pt>
    <dgm:pt modelId="{A36BFA08-0877-499F-9569-934D39F03FE2}" type="parTrans" cxnId="{12C5B6A2-6835-45BC-B389-1EFE61C912FD}">
      <dgm:prSet/>
      <dgm:spPr/>
      <dgm:t>
        <a:bodyPr/>
        <a:lstStyle/>
        <a:p>
          <a:pPr algn="l"/>
          <a:endParaRPr lang="es-ES_tradnl" sz="2400" noProof="0"/>
        </a:p>
      </dgm:t>
    </dgm:pt>
    <dgm:pt modelId="{AC5E7566-E1E3-49C3-BA29-8410E9DDE344}" type="sibTrans" cxnId="{12C5B6A2-6835-45BC-B389-1EFE61C912FD}">
      <dgm:prSet/>
      <dgm:spPr/>
      <dgm:t>
        <a:bodyPr/>
        <a:lstStyle/>
        <a:p>
          <a:pPr algn="l"/>
          <a:endParaRPr lang="es-ES_tradnl" sz="2400" noProof="0"/>
        </a:p>
      </dgm:t>
    </dgm:pt>
    <dgm:pt modelId="{53654A5F-3C6B-4936-AA58-808709F047B7}">
      <dgm:prSet phldrT="[Texto]" custT="1"/>
      <dgm:spPr/>
      <dgm:t>
        <a:bodyPr/>
        <a:lstStyle/>
        <a:p>
          <a:pPr algn="l"/>
          <a:r>
            <a:rPr lang="es-ES_tradnl" sz="1000" noProof="0" dirty="0" smtClean="0"/>
            <a:t>Integración de  todas las fases y </a:t>
          </a:r>
          <a:r>
            <a:rPr lang="es-ES_tradnl" sz="1000" b="1" noProof="0" dirty="0" smtClean="0"/>
            <a:t>basado en el presupuesto aprobado a la SEE </a:t>
          </a:r>
          <a:r>
            <a:rPr lang="es-ES_tradnl" sz="1000" noProof="0" dirty="0" smtClean="0"/>
            <a:t>y </a:t>
          </a:r>
          <a:r>
            <a:rPr lang="es-ES_tradnl" sz="1000" b="1" noProof="0" dirty="0" smtClean="0"/>
            <a:t>alineado en función de las líneas determinadas en la Fase 4).</a:t>
          </a:r>
          <a:endParaRPr lang="es-ES_tradnl" sz="1000" b="1" noProof="0" dirty="0"/>
        </a:p>
      </dgm:t>
    </dgm:pt>
    <dgm:pt modelId="{E8E440B3-5771-4029-A8E8-029534F7447A}" type="parTrans" cxnId="{9FD5D6F5-7116-4EED-8BED-0751AB4E02EB}">
      <dgm:prSet/>
      <dgm:spPr/>
      <dgm:t>
        <a:bodyPr/>
        <a:lstStyle/>
        <a:p>
          <a:pPr algn="l"/>
          <a:endParaRPr lang="es-ES_tradnl" sz="2400" noProof="0"/>
        </a:p>
      </dgm:t>
    </dgm:pt>
    <dgm:pt modelId="{83084950-0108-4519-BC50-3775CA593BA8}" type="sibTrans" cxnId="{9FD5D6F5-7116-4EED-8BED-0751AB4E02EB}">
      <dgm:prSet/>
      <dgm:spPr/>
      <dgm:t>
        <a:bodyPr/>
        <a:lstStyle/>
        <a:p>
          <a:pPr algn="l"/>
          <a:endParaRPr lang="es-ES_tradnl" sz="2400" noProof="0"/>
        </a:p>
      </dgm:t>
    </dgm:pt>
    <dgm:pt modelId="{14FE47CB-3512-4176-9F09-053AEF9F1BC8}" type="pres">
      <dgm:prSet presAssocID="{9C6C6BB8-4A66-40B2-B2DD-3F1D1C79597C}" presName="outerComposite" presStyleCnt="0">
        <dgm:presLayoutVars>
          <dgm:chMax val="5"/>
          <dgm:dir/>
          <dgm:resizeHandles val="exact"/>
        </dgm:presLayoutVars>
      </dgm:prSet>
      <dgm:spPr/>
      <dgm:t>
        <a:bodyPr/>
        <a:lstStyle/>
        <a:p>
          <a:endParaRPr lang="en-US"/>
        </a:p>
      </dgm:t>
    </dgm:pt>
    <dgm:pt modelId="{F3919598-039E-4512-BF9E-18293406B08F}" type="pres">
      <dgm:prSet presAssocID="{9C6C6BB8-4A66-40B2-B2DD-3F1D1C79597C}" presName="dummyMaxCanvas" presStyleCnt="0">
        <dgm:presLayoutVars/>
      </dgm:prSet>
      <dgm:spPr/>
      <dgm:t>
        <a:bodyPr/>
        <a:lstStyle/>
        <a:p>
          <a:endParaRPr lang="es-ES_tradnl"/>
        </a:p>
      </dgm:t>
    </dgm:pt>
    <dgm:pt modelId="{678A1111-5BB2-4860-82FB-417E1AFBE743}" type="pres">
      <dgm:prSet presAssocID="{9C6C6BB8-4A66-40B2-B2DD-3F1D1C79597C}" presName="FiveNodes_1" presStyleLbl="node1" presStyleIdx="0" presStyleCnt="5" custScaleX="118833" custScaleY="127444">
        <dgm:presLayoutVars>
          <dgm:bulletEnabled val="1"/>
        </dgm:presLayoutVars>
      </dgm:prSet>
      <dgm:spPr/>
      <dgm:t>
        <a:bodyPr/>
        <a:lstStyle/>
        <a:p>
          <a:endParaRPr lang="en-US"/>
        </a:p>
      </dgm:t>
    </dgm:pt>
    <dgm:pt modelId="{40BEA25C-17EF-4DE8-A9C8-D4040860A0FE}" type="pres">
      <dgm:prSet presAssocID="{9C6C6BB8-4A66-40B2-B2DD-3F1D1C79597C}" presName="FiveNodes_2" presStyleLbl="node1" presStyleIdx="1" presStyleCnt="5" custScaleX="122327" custScaleY="111874" custLinFactNeighborX="723" custLinFactNeighborY="14078">
        <dgm:presLayoutVars>
          <dgm:bulletEnabled val="1"/>
        </dgm:presLayoutVars>
      </dgm:prSet>
      <dgm:spPr/>
      <dgm:t>
        <a:bodyPr/>
        <a:lstStyle/>
        <a:p>
          <a:endParaRPr lang="en-US"/>
        </a:p>
      </dgm:t>
    </dgm:pt>
    <dgm:pt modelId="{35691BEB-32FC-476A-87B5-26E1049187B8}" type="pres">
      <dgm:prSet presAssocID="{9C6C6BB8-4A66-40B2-B2DD-3F1D1C79597C}" presName="FiveNodes_3" presStyleLbl="node1" presStyleIdx="2" presStyleCnt="5" custScaleX="119840" custScaleY="87120" custLinFactNeighborX="-6402" custLinFactNeighborY="7474">
        <dgm:presLayoutVars>
          <dgm:bulletEnabled val="1"/>
        </dgm:presLayoutVars>
      </dgm:prSet>
      <dgm:spPr/>
      <dgm:t>
        <a:bodyPr/>
        <a:lstStyle/>
        <a:p>
          <a:endParaRPr lang="en-US"/>
        </a:p>
      </dgm:t>
    </dgm:pt>
    <dgm:pt modelId="{7BD93268-4B9F-43D2-B3A0-753355400028}" type="pres">
      <dgm:prSet presAssocID="{9C6C6BB8-4A66-40B2-B2DD-3F1D1C79597C}" presName="FiveNodes_4" presStyleLbl="node1" presStyleIdx="3" presStyleCnt="5" custScaleX="115909" custScaleY="66193" custLinFactNeighborX="-11101" custLinFactNeighborY="-22527">
        <dgm:presLayoutVars>
          <dgm:bulletEnabled val="1"/>
        </dgm:presLayoutVars>
      </dgm:prSet>
      <dgm:spPr/>
      <dgm:t>
        <a:bodyPr/>
        <a:lstStyle/>
        <a:p>
          <a:endParaRPr lang="en-US"/>
        </a:p>
      </dgm:t>
    </dgm:pt>
    <dgm:pt modelId="{ADF5ADCC-F7CF-4F36-A4AD-2E99DF8EEE06}" type="pres">
      <dgm:prSet presAssocID="{9C6C6BB8-4A66-40B2-B2DD-3F1D1C79597C}" presName="FiveNodes_5" presStyleLbl="node1" presStyleIdx="4" presStyleCnt="5" custScaleX="121922" custScaleY="114819" custLinFactNeighborX="-16331" custLinFactNeighborY="-45977">
        <dgm:presLayoutVars>
          <dgm:bulletEnabled val="1"/>
        </dgm:presLayoutVars>
      </dgm:prSet>
      <dgm:spPr/>
      <dgm:t>
        <a:bodyPr/>
        <a:lstStyle/>
        <a:p>
          <a:endParaRPr lang="en-US"/>
        </a:p>
      </dgm:t>
    </dgm:pt>
    <dgm:pt modelId="{ACD4FC7F-59BE-44D0-B8F2-01BF34435BAC}" type="pres">
      <dgm:prSet presAssocID="{9C6C6BB8-4A66-40B2-B2DD-3F1D1C79597C}" presName="FiveConn_1-2" presStyleLbl="fgAccFollowNode1" presStyleIdx="0" presStyleCnt="4">
        <dgm:presLayoutVars>
          <dgm:bulletEnabled val="1"/>
        </dgm:presLayoutVars>
      </dgm:prSet>
      <dgm:spPr/>
      <dgm:t>
        <a:bodyPr/>
        <a:lstStyle/>
        <a:p>
          <a:endParaRPr lang="en-US"/>
        </a:p>
      </dgm:t>
    </dgm:pt>
    <dgm:pt modelId="{AEFF7473-8E62-45AF-B119-CC50AF6CAFD1}" type="pres">
      <dgm:prSet presAssocID="{9C6C6BB8-4A66-40B2-B2DD-3F1D1C79597C}" presName="FiveConn_2-3" presStyleLbl="fgAccFollowNode1" presStyleIdx="1" presStyleCnt="4" custLinFactNeighborX="43169" custLinFactNeighborY="3408">
        <dgm:presLayoutVars>
          <dgm:bulletEnabled val="1"/>
        </dgm:presLayoutVars>
      </dgm:prSet>
      <dgm:spPr/>
      <dgm:t>
        <a:bodyPr/>
        <a:lstStyle/>
        <a:p>
          <a:endParaRPr lang="en-US"/>
        </a:p>
      </dgm:t>
    </dgm:pt>
    <dgm:pt modelId="{D836B331-C010-448F-A947-1A87B6A8EB6D}" type="pres">
      <dgm:prSet presAssocID="{9C6C6BB8-4A66-40B2-B2DD-3F1D1C79597C}" presName="FiveConn_3-4" presStyleLbl="fgAccFollowNode1" presStyleIdx="2" presStyleCnt="4">
        <dgm:presLayoutVars>
          <dgm:bulletEnabled val="1"/>
        </dgm:presLayoutVars>
      </dgm:prSet>
      <dgm:spPr/>
      <dgm:t>
        <a:bodyPr/>
        <a:lstStyle/>
        <a:p>
          <a:endParaRPr lang="en-US"/>
        </a:p>
      </dgm:t>
    </dgm:pt>
    <dgm:pt modelId="{61E478FD-CF38-481A-8051-A66A07821032}" type="pres">
      <dgm:prSet presAssocID="{9C6C6BB8-4A66-40B2-B2DD-3F1D1C79597C}" presName="FiveConn_4-5" presStyleLbl="fgAccFollowNode1" presStyleIdx="3" presStyleCnt="4" custLinFactNeighborX="-94726" custLinFactNeighborY="-54077">
        <dgm:presLayoutVars>
          <dgm:bulletEnabled val="1"/>
        </dgm:presLayoutVars>
      </dgm:prSet>
      <dgm:spPr/>
      <dgm:t>
        <a:bodyPr/>
        <a:lstStyle/>
        <a:p>
          <a:endParaRPr lang="en-US"/>
        </a:p>
      </dgm:t>
    </dgm:pt>
    <dgm:pt modelId="{77953C3F-E825-42B8-9DD8-B6676A017CF6}" type="pres">
      <dgm:prSet presAssocID="{9C6C6BB8-4A66-40B2-B2DD-3F1D1C79597C}" presName="FiveNodes_1_text" presStyleLbl="node1" presStyleIdx="4" presStyleCnt="5">
        <dgm:presLayoutVars>
          <dgm:bulletEnabled val="1"/>
        </dgm:presLayoutVars>
      </dgm:prSet>
      <dgm:spPr/>
      <dgm:t>
        <a:bodyPr/>
        <a:lstStyle/>
        <a:p>
          <a:endParaRPr lang="en-US"/>
        </a:p>
      </dgm:t>
    </dgm:pt>
    <dgm:pt modelId="{EE0A98DB-2B59-4B0A-9FDD-216A84630045}" type="pres">
      <dgm:prSet presAssocID="{9C6C6BB8-4A66-40B2-B2DD-3F1D1C79597C}" presName="FiveNodes_2_text" presStyleLbl="node1" presStyleIdx="4" presStyleCnt="5">
        <dgm:presLayoutVars>
          <dgm:bulletEnabled val="1"/>
        </dgm:presLayoutVars>
      </dgm:prSet>
      <dgm:spPr/>
      <dgm:t>
        <a:bodyPr/>
        <a:lstStyle/>
        <a:p>
          <a:endParaRPr lang="en-US"/>
        </a:p>
      </dgm:t>
    </dgm:pt>
    <dgm:pt modelId="{0A0FF86D-DCBC-4255-B6DD-0C55C582F060}" type="pres">
      <dgm:prSet presAssocID="{9C6C6BB8-4A66-40B2-B2DD-3F1D1C79597C}" presName="FiveNodes_3_text" presStyleLbl="node1" presStyleIdx="4" presStyleCnt="5">
        <dgm:presLayoutVars>
          <dgm:bulletEnabled val="1"/>
        </dgm:presLayoutVars>
      </dgm:prSet>
      <dgm:spPr/>
      <dgm:t>
        <a:bodyPr/>
        <a:lstStyle/>
        <a:p>
          <a:endParaRPr lang="en-US"/>
        </a:p>
      </dgm:t>
    </dgm:pt>
    <dgm:pt modelId="{05C3EA42-F0CD-4BD3-B055-9DA276B57D9B}" type="pres">
      <dgm:prSet presAssocID="{9C6C6BB8-4A66-40B2-B2DD-3F1D1C79597C}" presName="FiveNodes_4_text" presStyleLbl="node1" presStyleIdx="4" presStyleCnt="5">
        <dgm:presLayoutVars>
          <dgm:bulletEnabled val="1"/>
        </dgm:presLayoutVars>
      </dgm:prSet>
      <dgm:spPr/>
      <dgm:t>
        <a:bodyPr/>
        <a:lstStyle/>
        <a:p>
          <a:endParaRPr lang="en-US"/>
        </a:p>
      </dgm:t>
    </dgm:pt>
    <dgm:pt modelId="{5B2F0D6D-49C6-43E4-8E50-C3E80E8334E0}" type="pres">
      <dgm:prSet presAssocID="{9C6C6BB8-4A66-40B2-B2DD-3F1D1C79597C}" presName="FiveNodes_5_text" presStyleLbl="node1" presStyleIdx="4" presStyleCnt="5">
        <dgm:presLayoutVars>
          <dgm:bulletEnabled val="1"/>
        </dgm:presLayoutVars>
      </dgm:prSet>
      <dgm:spPr/>
      <dgm:t>
        <a:bodyPr/>
        <a:lstStyle/>
        <a:p>
          <a:endParaRPr lang="en-US"/>
        </a:p>
      </dgm:t>
    </dgm:pt>
  </dgm:ptLst>
  <dgm:cxnLst>
    <dgm:cxn modelId="{9FE968A8-2E27-4804-839A-F8423D6D8E21}" type="presOf" srcId="{11B4D996-5AE6-4EF3-A748-8B81BE869408}" destId="{05C3EA42-F0CD-4BD3-B055-9DA276B57D9B}" srcOrd="1" destOrd="1" presId="urn:microsoft.com/office/officeart/2005/8/layout/vProcess5"/>
    <dgm:cxn modelId="{98E1BC94-4AD1-46E2-BAC4-1BE856434973}" srcId="{9C6C6BB8-4A66-40B2-B2DD-3F1D1C79597C}" destId="{F0A64AA6-553A-4137-8B03-977CE11992BF}" srcOrd="1" destOrd="0" parTransId="{33B11C77-466C-4D01-AAC1-6677ACA6D0EB}" sibTransId="{F524CA1B-2706-4C2C-A6F6-7E44B7297496}"/>
    <dgm:cxn modelId="{6F3AD971-D76E-47BF-A9CD-C907AB8E0B6C}" type="presOf" srcId="{532C8669-27D4-40BF-A255-6B6E6197FD4E}" destId="{40BEA25C-17EF-4DE8-A9C8-D4040860A0FE}" srcOrd="0" destOrd="1" presId="urn:microsoft.com/office/officeart/2005/8/layout/vProcess5"/>
    <dgm:cxn modelId="{9F006EA2-6483-44CB-AA79-027A62A224AF}" type="presOf" srcId="{260D76C7-C692-49C0-9F30-DEFF74E367E0}" destId="{77953C3F-E825-42B8-9DD8-B6676A017CF6}" srcOrd="1" destOrd="2" presId="urn:microsoft.com/office/officeart/2005/8/layout/vProcess5"/>
    <dgm:cxn modelId="{EBD5C6EE-21E1-43D4-BE3E-FEADE1FF1AF9}" type="presOf" srcId="{ADC67CAB-8CC5-4D63-807E-F5F3984E1C65}" destId="{0A0FF86D-DCBC-4255-B6DD-0C55C582F060}" srcOrd="1" destOrd="0" presId="urn:microsoft.com/office/officeart/2005/8/layout/vProcess5"/>
    <dgm:cxn modelId="{222D6BF0-3F38-4F3C-9D0E-778945612613}" type="presOf" srcId="{4C8CAAC5-F8CF-44FF-BDC3-5EC03AC74352}" destId="{40BEA25C-17EF-4DE8-A9C8-D4040860A0FE}" srcOrd="0" destOrd="3" presId="urn:microsoft.com/office/officeart/2005/8/layout/vProcess5"/>
    <dgm:cxn modelId="{12C5B6A2-6835-45BC-B389-1EFE61C912FD}" srcId="{9C6C6BB8-4A66-40B2-B2DD-3F1D1C79597C}" destId="{4D1A53AE-6DA0-482A-8EC9-E8B92601630D}" srcOrd="4" destOrd="0" parTransId="{A36BFA08-0877-499F-9569-934D39F03FE2}" sibTransId="{AC5E7566-E1E3-49C3-BA29-8410E9DDE344}"/>
    <dgm:cxn modelId="{24A277C8-A685-4D6A-B0D2-2AE7E798A94B}" type="presOf" srcId="{532C8669-27D4-40BF-A255-6B6E6197FD4E}" destId="{EE0A98DB-2B59-4B0A-9FDD-216A84630045}" srcOrd="1" destOrd="1" presId="urn:microsoft.com/office/officeart/2005/8/layout/vProcess5"/>
    <dgm:cxn modelId="{05E495BD-E3E4-4FA7-B0D4-368F9C179C35}" type="presOf" srcId="{2BAB2CE1-A044-4CC9-9773-B61D1FAB014F}" destId="{EE0A98DB-2B59-4B0A-9FDD-216A84630045}" srcOrd="1" destOrd="2" presId="urn:microsoft.com/office/officeart/2005/8/layout/vProcess5"/>
    <dgm:cxn modelId="{E2BF8F8B-4A85-4EDF-B4B1-96FDD3024DD4}" type="presOf" srcId="{B9FEA54A-10BB-431F-A75D-8ACEAE9321D2}" destId="{D836B331-C010-448F-A947-1A87B6A8EB6D}" srcOrd="0" destOrd="0" presId="urn:microsoft.com/office/officeart/2005/8/layout/vProcess5"/>
    <dgm:cxn modelId="{9FD5D6F5-7116-4EED-8BED-0751AB4E02EB}" srcId="{4D1A53AE-6DA0-482A-8EC9-E8B92601630D}" destId="{53654A5F-3C6B-4936-AA58-808709F047B7}" srcOrd="0" destOrd="0" parTransId="{E8E440B3-5771-4029-A8E8-029534F7447A}" sibTransId="{83084950-0108-4519-BC50-3775CA593BA8}"/>
    <dgm:cxn modelId="{0DC2BDFE-FCA1-41CA-B372-97F9B6F0B63C}" type="presOf" srcId="{4D1A53AE-6DA0-482A-8EC9-E8B92601630D}" destId="{5B2F0D6D-49C6-43E4-8E50-C3E80E8334E0}" srcOrd="1" destOrd="0" presId="urn:microsoft.com/office/officeart/2005/8/layout/vProcess5"/>
    <dgm:cxn modelId="{2F50C9E1-AFB2-4D64-B2E3-A1BA26DA4899}" type="presOf" srcId="{DBE4535C-8AB0-484B-AB56-70FA6EEC0A5D}" destId="{77953C3F-E825-42B8-9DD8-B6676A017CF6}" srcOrd="1" destOrd="3" presId="urn:microsoft.com/office/officeart/2005/8/layout/vProcess5"/>
    <dgm:cxn modelId="{E0F9F8BC-6E54-416E-B605-FA4590A8E7FA}" type="presOf" srcId="{4C8CAAC5-F8CF-44FF-BDC3-5EC03AC74352}" destId="{EE0A98DB-2B59-4B0A-9FDD-216A84630045}" srcOrd="1" destOrd="3" presId="urn:microsoft.com/office/officeart/2005/8/layout/vProcess5"/>
    <dgm:cxn modelId="{DDBB4453-9FDE-48D5-BF4A-6290A26B9A9F}" srcId="{ADC67CAB-8CC5-4D63-807E-F5F3984E1C65}" destId="{A2DEEEE2-F224-4D52-AA70-EDC9E5121764}" srcOrd="0" destOrd="0" parTransId="{2FF68CE7-2854-4053-89D7-62D833D79BA2}" sibTransId="{DF6C368A-4533-4426-8293-F962228B567F}"/>
    <dgm:cxn modelId="{9A3E2B62-35E5-412A-9110-2C64A093F466}" srcId="{AEF6C495-F446-4012-BC3A-DBA6C1AF3CCE}" destId="{260D76C7-C692-49C0-9F30-DEFF74E367E0}" srcOrd="1" destOrd="0" parTransId="{9AD8EAFE-FD73-42F7-B8EF-BC16AF9D30D4}" sibTransId="{16265427-7234-407E-AB05-9A97EB7E150C}"/>
    <dgm:cxn modelId="{AC5E3652-18F6-442A-9DA6-373A0B6B466F}" type="presOf" srcId="{260D76C7-C692-49C0-9F30-DEFF74E367E0}" destId="{678A1111-5BB2-4860-82FB-417E1AFBE743}" srcOrd="0" destOrd="2" presId="urn:microsoft.com/office/officeart/2005/8/layout/vProcess5"/>
    <dgm:cxn modelId="{E5AFB0E2-9312-416A-8190-7BD8F3ABA3A0}" type="presOf" srcId="{9C6C6BB8-4A66-40B2-B2DD-3F1D1C79597C}" destId="{14FE47CB-3512-4176-9F09-053AEF9F1BC8}" srcOrd="0" destOrd="0" presId="urn:microsoft.com/office/officeart/2005/8/layout/vProcess5"/>
    <dgm:cxn modelId="{F2E3F093-57A1-4207-9443-65A7321A26E2}" srcId="{9C6C6BB8-4A66-40B2-B2DD-3F1D1C79597C}" destId="{F1E40D9C-60DF-48D2-9038-60D8964B7797}" srcOrd="3" destOrd="0" parTransId="{52FEFD18-CB67-44AD-B82B-583C3346AB48}" sibTransId="{B58E891F-703D-42B1-9EF6-798EB3A67C06}"/>
    <dgm:cxn modelId="{5FC2F420-686D-4C25-A3A6-1AF63823F06C}" type="presOf" srcId="{D751E8D9-D851-4CE9-A93A-B6D456871C05}" destId="{35691BEB-32FC-476A-87B5-26E1049187B8}" srcOrd="0" destOrd="2" presId="urn:microsoft.com/office/officeart/2005/8/layout/vProcess5"/>
    <dgm:cxn modelId="{1B089C80-5E4C-4CDD-819A-FE457E05D297}" type="presOf" srcId="{A2DEEEE2-F224-4D52-AA70-EDC9E5121764}" destId="{0A0FF86D-DCBC-4255-B6DD-0C55C582F060}" srcOrd="1" destOrd="1" presId="urn:microsoft.com/office/officeart/2005/8/layout/vProcess5"/>
    <dgm:cxn modelId="{B66077EE-4BF4-4B23-8E54-71806F6EFA0C}" srcId="{AEF6C495-F446-4012-BC3A-DBA6C1AF3CCE}" destId="{DBE4535C-8AB0-484B-AB56-70FA6EEC0A5D}" srcOrd="2" destOrd="0" parTransId="{5B7B994A-EF88-4290-9264-6CFCFEA3DF78}" sibTransId="{E799DAC5-31D5-47F7-B15E-B754B3D3F16C}"/>
    <dgm:cxn modelId="{8CAD6364-632C-4D19-ACDE-CF841AAFE92D}" srcId="{F1E40D9C-60DF-48D2-9038-60D8964B7797}" destId="{11B4D996-5AE6-4EF3-A748-8B81BE869408}" srcOrd="0" destOrd="0" parTransId="{5B344B49-A4FB-4BDF-AD3F-FE56731FD788}" sibTransId="{34F3F9BB-6347-48D4-A74B-D73FB6CD2909}"/>
    <dgm:cxn modelId="{6BB3B100-C08A-464A-9440-4303BE6E0503}" srcId="{F0A64AA6-553A-4137-8B03-977CE11992BF}" destId="{2BAB2CE1-A044-4CC9-9773-B61D1FAB014F}" srcOrd="1" destOrd="0" parTransId="{4DDA4A88-ED1A-4C3A-9C39-90D2E5EBE10E}" sibTransId="{3B36CDAF-F06C-432B-9325-0EF131B9E404}"/>
    <dgm:cxn modelId="{FE17CDFF-46C5-4874-A4A2-04CFA0256BDD}" type="presOf" srcId="{B58E891F-703D-42B1-9EF6-798EB3A67C06}" destId="{61E478FD-CF38-481A-8051-A66A07821032}" srcOrd="0" destOrd="0" presId="urn:microsoft.com/office/officeart/2005/8/layout/vProcess5"/>
    <dgm:cxn modelId="{BB8DDD24-DBC3-4AA2-90C8-B619C3FC1BE7}" type="presOf" srcId="{DBE4535C-8AB0-484B-AB56-70FA6EEC0A5D}" destId="{678A1111-5BB2-4860-82FB-417E1AFBE743}" srcOrd="0" destOrd="3" presId="urn:microsoft.com/office/officeart/2005/8/layout/vProcess5"/>
    <dgm:cxn modelId="{078983B3-620E-40C4-BC65-C844B6D7B5A4}" type="presOf" srcId="{2BAB2CE1-A044-4CC9-9773-B61D1FAB014F}" destId="{40BEA25C-17EF-4DE8-A9C8-D4040860A0FE}" srcOrd="0" destOrd="2" presId="urn:microsoft.com/office/officeart/2005/8/layout/vProcess5"/>
    <dgm:cxn modelId="{D1BBCD87-1486-44AC-A2F0-CCEDBCA1DB39}" type="presOf" srcId="{F1E40D9C-60DF-48D2-9038-60D8964B7797}" destId="{7BD93268-4B9F-43D2-B3A0-753355400028}" srcOrd="0" destOrd="0" presId="urn:microsoft.com/office/officeart/2005/8/layout/vProcess5"/>
    <dgm:cxn modelId="{28EFADDB-0174-42B7-BE29-69E11BECB2AB}" type="presOf" srcId="{56FC77C4-CA93-487A-8DC5-81A851E39084}" destId="{ACD4FC7F-59BE-44D0-B8F2-01BF34435BAC}" srcOrd="0" destOrd="0" presId="urn:microsoft.com/office/officeart/2005/8/layout/vProcess5"/>
    <dgm:cxn modelId="{4EC1D50B-AE5B-4E5C-966E-0DE826059532}" srcId="{F0A64AA6-553A-4137-8B03-977CE11992BF}" destId="{4C8CAAC5-F8CF-44FF-BDC3-5EC03AC74352}" srcOrd="2" destOrd="0" parTransId="{916093B3-30A4-40ED-80B9-B5E4ADFFB12D}" sibTransId="{84D0D711-0548-44ED-AB0E-DAFD16F4454B}"/>
    <dgm:cxn modelId="{C3361491-3420-4868-B25F-6B0569D5B3F4}" type="presOf" srcId="{F524CA1B-2706-4C2C-A6F6-7E44B7297496}" destId="{AEFF7473-8E62-45AF-B119-CC50AF6CAFD1}" srcOrd="0" destOrd="0" presId="urn:microsoft.com/office/officeart/2005/8/layout/vProcess5"/>
    <dgm:cxn modelId="{80D9C8DB-C11A-49CF-AFC1-39219A992115}" type="presOf" srcId="{D896858B-105A-45F3-9376-C3F1091F35BA}" destId="{77953C3F-E825-42B8-9DD8-B6676A017CF6}" srcOrd="1" destOrd="1" presId="urn:microsoft.com/office/officeart/2005/8/layout/vProcess5"/>
    <dgm:cxn modelId="{4527D1F6-1A24-47BB-B4D1-0CC0E65347BD}" type="presOf" srcId="{AEF6C495-F446-4012-BC3A-DBA6C1AF3CCE}" destId="{77953C3F-E825-42B8-9DD8-B6676A017CF6}" srcOrd="1" destOrd="0" presId="urn:microsoft.com/office/officeart/2005/8/layout/vProcess5"/>
    <dgm:cxn modelId="{0EAECE35-3E22-41EE-BACA-7A372E2B27B8}" type="presOf" srcId="{A2DEEEE2-F224-4D52-AA70-EDC9E5121764}" destId="{35691BEB-32FC-476A-87B5-26E1049187B8}" srcOrd="0" destOrd="1" presId="urn:microsoft.com/office/officeart/2005/8/layout/vProcess5"/>
    <dgm:cxn modelId="{D4AACAAE-AAAA-4EC4-99A9-630FF36996B5}" type="presOf" srcId="{F1E40D9C-60DF-48D2-9038-60D8964B7797}" destId="{05C3EA42-F0CD-4BD3-B055-9DA276B57D9B}" srcOrd="1" destOrd="0" presId="urn:microsoft.com/office/officeart/2005/8/layout/vProcess5"/>
    <dgm:cxn modelId="{492C36E2-0091-4AE7-BF9A-F36BC9F21420}" srcId="{F0A64AA6-553A-4137-8B03-977CE11992BF}" destId="{532C8669-27D4-40BF-A255-6B6E6197FD4E}" srcOrd="0" destOrd="0" parTransId="{E2F99B8B-C01D-4C9A-8B15-3945C45F9500}" sibTransId="{733DF761-F1D6-42E7-BB14-E9663A22A0C3}"/>
    <dgm:cxn modelId="{53F0756E-AB3D-41BE-A91B-B35145E53498}" type="presOf" srcId="{11B4D996-5AE6-4EF3-A748-8B81BE869408}" destId="{7BD93268-4B9F-43D2-B3A0-753355400028}" srcOrd="0" destOrd="1" presId="urn:microsoft.com/office/officeart/2005/8/layout/vProcess5"/>
    <dgm:cxn modelId="{87F9653B-FB0B-40F8-8AAD-64E479A7F13E}" type="presOf" srcId="{F0A64AA6-553A-4137-8B03-977CE11992BF}" destId="{EE0A98DB-2B59-4B0A-9FDD-216A84630045}" srcOrd="1" destOrd="0" presId="urn:microsoft.com/office/officeart/2005/8/layout/vProcess5"/>
    <dgm:cxn modelId="{A5A903A9-14A0-4D87-8DBF-245BFB0D53D4}" type="presOf" srcId="{AEF6C495-F446-4012-BC3A-DBA6C1AF3CCE}" destId="{678A1111-5BB2-4860-82FB-417E1AFBE743}" srcOrd="0" destOrd="0" presId="urn:microsoft.com/office/officeart/2005/8/layout/vProcess5"/>
    <dgm:cxn modelId="{2FE4D3C6-8633-48AB-91FB-AF4022F8DE90}" type="presOf" srcId="{ADC67CAB-8CC5-4D63-807E-F5F3984E1C65}" destId="{35691BEB-32FC-476A-87B5-26E1049187B8}" srcOrd="0" destOrd="0" presId="urn:microsoft.com/office/officeart/2005/8/layout/vProcess5"/>
    <dgm:cxn modelId="{B5023543-8553-445C-A884-C629E2EDBDAB}" type="presOf" srcId="{F0A64AA6-553A-4137-8B03-977CE11992BF}" destId="{40BEA25C-17EF-4DE8-A9C8-D4040860A0FE}" srcOrd="0" destOrd="0" presId="urn:microsoft.com/office/officeart/2005/8/layout/vProcess5"/>
    <dgm:cxn modelId="{7FFFB46F-D686-493B-B756-4EF0DF005FF6}" type="presOf" srcId="{4D1A53AE-6DA0-482A-8EC9-E8B92601630D}" destId="{ADF5ADCC-F7CF-4F36-A4AD-2E99DF8EEE06}" srcOrd="0" destOrd="0" presId="urn:microsoft.com/office/officeart/2005/8/layout/vProcess5"/>
    <dgm:cxn modelId="{98ED3D18-C873-450D-85C5-AC3D0A927ED3}" srcId="{ADC67CAB-8CC5-4D63-807E-F5F3984E1C65}" destId="{D751E8D9-D851-4CE9-A93A-B6D456871C05}" srcOrd="1" destOrd="0" parTransId="{47B3D027-6F81-4C7A-8188-D7AE3B01249F}" sibTransId="{A247DF42-91CE-42F7-8B38-FAA621F6AC1B}"/>
    <dgm:cxn modelId="{585DF088-0338-4FF8-91E2-0A8CAC6B660B}" srcId="{9C6C6BB8-4A66-40B2-B2DD-3F1D1C79597C}" destId="{AEF6C495-F446-4012-BC3A-DBA6C1AF3CCE}" srcOrd="0" destOrd="0" parTransId="{3C6BBBF6-54EC-40F4-B7AD-E7F3AD989B9F}" sibTransId="{56FC77C4-CA93-487A-8DC5-81A851E39084}"/>
    <dgm:cxn modelId="{C9E89351-45AB-4C60-A9F8-5EA2DA974DB7}" type="presOf" srcId="{D751E8D9-D851-4CE9-A93A-B6D456871C05}" destId="{0A0FF86D-DCBC-4255-B6DD-0C55C582F060}" srcOrd="1" destOrd="2" presId="urn:microsoft.com/office/officeart/2005/8/layout/vProcess5"/>
    <dgm:cxn modelId="{A67C5ADA-6C29-4609-850B-D8341F28F2CB}" srcId="{9C6C6BB8-4A66-40B2-B2DD-3F1D1C79597C}" destId="{ADC67CAB-8CC5-4D63-807E-F5F3984E1C65}" srcOrd="2" destOrd="0" parTransId="{F8CA809D-3246-4B57-ABA0-E43157D36062}" sibTransId="{B9FEA54A-10BB-431F-A75D-8ACEAE9321D2}"/>
    <dgm:cxn modelId="{B3BDBD85-B5BF-47D0-862D-3574BB89E34E}" type="presOf" srcId="{53654A5F-3C6B-4936-AA58-808709F047B7}" destId="{5B2F0D6D-49C6-43E4-8E50-C3E80E8334E0}" srcOrd="1" destOrd="1" presId="urn:microsoft.com/office/officeart/2005/8/layout/vProcess5"/>
    <dgm:cxn modelId="{7992366C-457D-48A7-8D46-D9E99B89B355}" type="presOf" srcId="{D896858B-105A-45F3-9376-C3F1091F35BA}" destId="{678A1111-5BB2-4860-82FB-417E1AFBE743}" srcOrd="0" destOrd="1" presId="urn:microsoft.com/office/officeart/2005/8/layout/vProcess5"/>
    <dgm:cxn modelId="{3EB0EC86-DBFA-450C-9455-EC0FCE52A211}" srcId="{AEF6C495-F446-4012-BC3A-DBA6C1AF3CCE}" destId="{D896858B-105A-45F3-9376-C3F1091F35BA}" srcOrd="0" destOrd="0" parTransId="{477E3C92-BD22-4085-9A0C-2540A93326FE}" sibTransId="{E4C809A7-6F2F-4841-BCFD-E94092988796}"/>
    <dgm:cxn modelId="{7ECC3804-B0B4-4C53-9F0E-D9369FA7474E}" type="presOf" srcId="{53654A5F-3C6B-4936-AA58-808709F047B7}" destId="{ADF5ADCC-F7CF-4F36-A4AD-2E99DF8EEE06}" srcOrd="0" destOrd="1" presId="urn:microsoft.com/office/officeart/2005/8/layout/vProcess5"/>
    <dgm:cxn modelId="{D84BC9D1-ECD4-49BE-8AC0-D5F09C5B39E0}" type="presParOf" srcId="{14FE47CB-3512-4176-9F09-053AEF9F1BC8}" destId="{F3919598-039E-4512-BF9E-18293406B08F}" srcOrd="0" destOrd="0" presId="urn:microsoft.com/office/officeart/2005/8/layout/vProcess5"/>
    <dgm:cxn modelId="{CB823DB8-B9AA-4B3B-A032-372DC70968BB}" type="presParOf" srcId="{14FE47CB-3512-4176-9F09-053AEF9F1BC8}" destId="{678A1111-5BB2-4860-82FB-417E1AFBE743}" srcOrd="1" destOrd="0" presId="urn:microsoft.com/office/officeart/2005/8/layout/vProcess5"/>
    <dgm:cxn modelId="{8C105249-9D31-453E-A552-E079DEC8C16A}" type="presParOf" srcId="{14FE47CB-3512-4176-9F09-053AEF9F1BC8}" destId="{40BEA25C-17EF-4DE8-A9C8-D4040860A0FE}" srcOrd="2" destOrd="0" presId="urn:microsoft.com/office/officeart/2005/8/layout/vProcess5"/>
    <dgm:cxn modelId="{0BE42517-DEF8-4653-8194-6CB6573B7E65}" type="presParOf" srcId="{14FE47CB-3512-4176-9F09-053AEF9F1BC8}" destId="{35691BEB-32FC-476A-87B5-26E1049187B8}" srcOrd="3" destOrd="0" presId="urn:microsoft.com/office/officeart/2005/8/layout/vProcess5"/>
    <dgm:cxn modelId="{D2AA5A25-A023-4C33-B801-696B674D7C63}" type="presParOf" srcId="{14FE47CB-3512-4176-9F09-053AEF9F1BC8}" destId="{7BD93268-4B9F-43D2-B3A0-753355400028}" srcOrd="4" destOrd="0" presId="urn:microsoft.com/office/officeart/2005/8/layout/vProcess5"/>
    <dgm:cxn modelId="{71DF98A1-2E13-4319-8B05-7277C06CB767}" type="presParOf" srcId="{14FE47CB-3512-4176-9F09-053AEF9F1BC8}" destId="{ADF5ADCC-F7CF-4F36-A4AD-2E99DF8EEE06}" srcOrd="5" destOrd="0" presId="urn:microsoft.com/office/officeart/2005/8/layout/vProcess5"/>
    <dgm:cxn modelId="{14B3496A-1923-4CDA-BE41-1AB8845DE5F2}" type="presParOf" srcId="{14FE47CB-3512-4176-9F09-053AEF9F1BC8}" destId="{ACD4FC7F-59BE-44D0-B8F2-01BF34435BAC}" srcOrd="6" destOrd="0" presId="urn:microsoft.com/office/officeart/2005/8/layout/vProcess5"/>
    <dgm:cxn modelId="{D1D82DB9-9FD1-416F-B4E6-4B553E1261DA}" type="presParOf" srcId="{14FE47CB-3512-4176-9F09-053AEF9F1BC8}" destId="{AEFF7473-8E62-45AF-B119-CC50AF6CAFD1}" srcOrd="7" destOrd="0" presId="urn:microsoft.com/office/officeart/2005/8/layout/vProcess5"/>
    <dgm:cxn modelId="{CEEA64DE-B72E-4D7B-BF45-F1CF07AB4E1C}" type="presParOf" srcId="{14FE47CB-3512-4176-9F09-053AEF9F1BC8}" destId="{D836B331-C010-448F-A947-1A87B6A8EB6D}" srcOrd="8" destOrd="0" presId="urn:microsoft.com/office/officeart/2005/8/layout/vProcess5"/>
    <dgm:cxn modelId="{40E05D65-C648-4447-ABF1-EC913B6A8F79}" type="presParOf" srcId="{14FE47CB-3512-4176-9F09-053AEF9F1BC8}" destId="{61E478FD-CF38-481A-8051-A66A07821032}" srcOrd="9" destOrd="0" presId="urn:microsoft.com/office/officeart/2005/8/layout/vProcess5"/>
    <dgm:cxn modelId="{E471449A-7FF0-483E-8304-F678C384528B}" type="presParOf" srcId="{14FE47CB-3512-4176-9F09-053AEF9F1BC8}" destId="{77953C3F-E825-42B8-9DD8-B6676A017CF6}" srcOrd="10" destOrd="0" presId="urn:microsoft.com/office/officeart/2005/8/layout/vProcess5"/>
    <dgm:cxn modelId="{98C6AAE7-7FC5-429F-A15A-211A379468B1}" type="presParOf" srcId="{14FE47CB-3512-4176-9F09-053AEF9F1BC8}" destId="{EE0A98DB-2B59-4B0A-9FDD-216A84630045}" srcOrd="11" destOrd="0" presId="urn:microsoft.com/office/officeart/2005/8/layout/vProcess5"/>
    <dgm:cxn modelId="{831A0C08-6DCC-4E3E-AD3A-76FE787F54A8}" type="presParOf" srcId="{14FE47CB-3512-4176-9F09-053AEF9F1BC8}" destId="{0A0FF86D-DCBC-4255-B6DD-0C55C582F060}" srcOrd="12" destOrd="0" presId="urn:microsoft.com/office/officeart/2005/8/layout/vProcess5"/>
    <dgm:cxn modelId="{31F038AF-FBE5-4CA0-A66F-A67C0522F259}" type="presParOf" srcId="{14FE47CB-3512-4176-9F09-053AEF9F1BC8}" destId="{05C3EA42-F0CD-4BD3-B055-9DA276B57D9B}" srcOrd="13" destOrd="0" presId="urn:microsoft.com/office/officeart/2005/8/layout/vProcess5"/>
    <dgm:cxn modelId="{F8CF5C87-2E2B-43B4-82CB-030900A9E543}" type="presParOf" srcId="{14FE47CB-3512-4176-9F09-053AEF9F1BC8}" destId="{5B2F0D6D-49C6-43E4-8E50-C3E80E8334E0}"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A165656-EDA2-4263-B519-0C9A9ADC6148}" type="doc">
      <dgm:prSet loTypeId="urn:microsoft.com/office/officeart/2005/8/layout/hierarchy2" loCatId="hierarchy" qsTypeId="urn:microsoft.com/office/officeart/2005/8/quickstyle/3d2" qsCatId="3D" csTypeId="urn:microsoft.com/office/officeart/2005/8/colors/colorful5" csCatId="colorful" phldr="1"/>
      <dgm:spPr/>
      <dgm:t>
        <a:bodyPr/>
        <a:lstStyle/>
        <a:p>
          <a:endParaRPr lang="es-DO"/>
        </a:p>
      </dgm:t>
    </dgm:pt>
    <dgm:pt modelId="{810D539C-6A1B-437C-AE2B-927B676AD57F}">
      <dgm:prSet phldrT="[Texto]" custT="1"/>
      <dgm:spPr/>
      <dgm:t>
        <a:bodyPr/>
        <a:lstStyle/>
        <a:p>
          <a:r>
            <a:rPr lang="es-DO" sz="1800" b="1" dirty="0" smtClean="0">
              <a:effectLst>
                <a:outerShdw blurRad="38100" dist="38100" dir="2700000" algn="tl">
                  <a:srgbClr val="000000">
                    <a:alpha val="43137"/>
                  </a:srgbClr>
                </a:outerShdw>
              </a:effectLst>
            </a:rPr>
            <a:t>Plan Decenal  2008-2018</a:t>
          </a:r>
        </a:p>
      </dgm:t>
    </dgm:pt>
    <dgm:pt modelId="{A521EF47-EC86-47D8-BB1D-184CBAA00549}" type="parTrans" cxnId="{A769DC3F-4C64-40D8-941E-089AFD54F89A}">
      <dgm:prSet/>
      <dgm:spPr/>
      <dgm:t>
        <a:bodyPr/>
        <a:lstStyle/>
        <a:p>
          <a:endParaRPr lang="es-DO" sz="1900">
            <a:effectLst>
              <a:outerShdw blurRad="38100" dist="38100" dir="2700000" algn="tl">
                <a:srgbClr val="000000">
                  <a:alpha val="43137"/>
                </a:srgbClr>
              </a:outerShdw>
            </a:effectLst>
          </a:endParaRPr>
        </a:p>
      </dgm:t>
    </dgm:pt>
    <dgm:pt modelId="{0E88853A-C11E-4CEE-916E-C7300721F8C6}" type="sibTrans" cxnId="{A769DC3F-4C64-40D8-941E-089AFD54F89A}">
      <dgm:prSet/>
      <dgm:spPr/>
      <dgm:t>
        <a:bodyPr/>
        <a:lstStyle/>
        <a:p>
          <a:endParaRPr lang="es-DO" sz="1900">
            <a:effectLst>
              <a:outerShdw blurRad="38100" dist="38100" dir="2700000" algn="tl">
                <a:srgbClr val="000000">
                  <a:alpha val="43137"/>
                </a:srgbClr>
              </a:outerShdw>
            </a:effectLst>
          </a:endParaRPr>
        </a:p>
      </dgm:t>
    </dgm:pt>
    <dgm:pt modelId="{0C1DB32A-EBFD-4CC2-8DC6-5D41B2ED2A56}">
      <dgm:prSet phldrT="[Texto]" custT="1"/>
      <dgm:spPr/>
      <dgm:t>
        <a:bodyPr/>
        <a:lstStyle/>
        <a:p>
          <a:r>
            <a:rPr lang="es-DO" sz="1800" dirty="0" smtClean="0">
              <a:effectLst>
                <a:outerShdw blurRad="38100" dist="38100" dir="2700000" algn="tl">
                  <a:srgbClr val="000000">
                    <a:alpha val="43137"/>
                  </a:srgbClr>
                </a:outerShdw>
              </a:effectLst>
            </a:rPr>
            <a:t>Políticas</a:t>
          </a:r>
          <a:endParaRPr lang="es-DO" sz="1800" dirty="0">
            <a:effectLst>
              <a:outerShdw blurRad="38100" dist="38100" dir="2700000" algn="tl">
                <a:srgbClr val="000000">
                  <a:alpha val="43137"/>
                </a:srgbClr>
              </a:outerShdw>
            </a:effectLst>
          </a:endParaRPr>
        </a:p>
      </dgm:t>
    </dgm:pt>
    <dgm:pt modelId="{32718563-3C2A-485F-BEBF-AD4663EEBB42}" type="parTrans" cxnId="{1DCD138F-AE3A-487A-A7A8-5AD50F634E81}">
      <dgm:prSet custT="1"/>
      <dgm:spPr/>
      <dgm:t>
        <a:bodyPr/>
        <a:lstStyle/>
        <a:p>
          <a:endParaRPr lang="es-DO" sz="1900" dirty="0">
            <a:effectLst>
              <a:outerShdw blurRad="38100" dist="38100" dir="2700000" algn="tl">
                <a:srgbClr val="000000">
                  <a:alpha val="43137"/>
                </a:srgbClr>
              </a:outerShdw>
            </a:effectLst>
          </a:endParaRPr>
        </a:p>
      </dgm:t>
    </dgm:pt>
    <dgm:pt modelId="{A1996E8A-5238-4674-B17D-E12880971911}" type="sibTrans" cxnId="{1DCD138F-AE3A-487A-A7A8-5AD50F634E81}">
      <dgm:prSet/>
      <dgm:spPr/>
      <dgm:t>
        <a:bodyPr/>
        <a:lstStyle/>
        <a:p>
          <a:endParaRPr lang="es-DO" sz="1900">
            <a:effectLst>
              <a:outerShdw blurRad="38100" dist="38100" dir="2700000" algn="tl">
                <a:srgbClr val="000000">
                  <a:alpha val="43137"/>
                </a:srgbClr>
              </a:outerShdw>
            </a:effectLst>
          </a:endParaRPr>
        </a:p>
      </dgm:t>
    </dgm:pt>
    <dgm:pt modelId="{FA78B41F-75B1-4368-90A1-3C01E5C4990F}">
      <dgm:prSet phldrT="[Texto]" custT="1"/>
      <dgm:spPr/>
      <dgm:t>
        <a:bodyPr/>
        <a:lstStyle/>
        <a:p>
          <a:r>
            <a:rPr lang="es-DO" sz="1800" dirty="0" smtClean="0">
              <a:effectLst>
                <a:outerShdw blurRad="38100" dist="38100" dir="2700000" algn="tl">
                  <a:srgbClr val="000000">
                    <a:alpha val="43137"/>
                  </a:srgbClr>
                </a:outerShdw>
              </a:effectLst>
            </a:rPr>
            <a:t>Objetivos</a:t>
          </a:r>
          <a:endParaRPr lang="es-DO" sz="1800" dirty="0">
            <a:effectLst>
              <a:outerShdw blurRad="38100" dist="38100" dir="2700000" algn="tl">
                <a:srgbClr val="000000">
                  <a:alpha val="43137"/>
                </a:srgbClr>
              </a:outerShdw>
            </a:effectLst>
          </a:endParaRPr>
        </a:p>
      </dgm:t>
    </dgm:pt>
    <dgm:pt modelId="{713DE5EC-AA24-4A71-9286-38A84A990A44}" type="parTrans" cxnId="{2039C40C-BA82-4AE5-ACC0-1F17A789E0D2}">
      <dgm:prSet/>
      <dgm:spPr/>
      <dgm:t>
        <a:bodyPr/>
        <a:lstStyle/>
        <a:p>
          <a:endParaRPr lang="es-DO"/>
        </a:p>
      </dgm:t>
    </dgm:pt>
    <dgm:pt modelId="{E5DBF12F-B32E-4D82-B6B8-04F4C901CE3A}" type="sibTrans" cxnId="{2039C40C-BA82-4AE5-ACC0-1F17A789E0D2}">
      <dgm:prSet/>
      <dgm:spPr/>
      <dgm:t>
        <a:bodyPr/>
        <a:lstStyle/>
        <a:p>
          <a:endParaRPr lang="es-DO"/>
        </a:p>
      </dgm:t>
    </dgm:pt>
    <dgm:pt modelId="{DDE9A8B7-C4D5-4463-B650-0A57C773B430}">
      <dgm:prSet phldrT="[Texto]" custT="1"/>
      <dgm:spPr/>
      <dgm:t>
        <a:bodyPr/>
        <a:lstStyle/>
        <a:p>
          <a:r>
            <a:rPr lang="es-DO" sz="1800" dirty="0" smtClean="0">
              <a:effectLst>
                <a:outerShdw blurRad="38100" dist="38100" dir="2700000" algn="tl">
                  <a:srgbClr val="000000">
                    <a:alpha val="43137"/>
                  </a:srgbClr>
                </a:outerShdw>
              </a:effectLst>
            </a:rPr>
            <a:t>Metas</a:t>
          </a:r>
        </a:p>
      </dgm:t>
    </dgm:pt>
    <dgm:pt modelId="{C8914717-EF4A-4D81-9DD4-4C14BB1C8827}" type="parTrans" cxnId="{9A38A347-0409-48A5-9C7A-68C0F02E28E2}">
      <dgm:prSet/>
      <dgm:spPr/>
      <dgm:t>
        <a:bodyPr/>
        <a:lstStyle/>
        <a:p>
          <a:endParaRPr lang="es-DO"/>
        </a:p>
      </dgm:t>
    </dgm:pt>
    <dgm:pt modelId="{31C1133D-5976-4C1B-ADE9-0D34154E6471}" type="sibTrans" cxnId="{9A38A347-0409-48A5-9C7A-68C0F02E28E2}">
      <dgm:prSet/>
      <dgm:spPr/>
      <dgm:t>
        <a:bodyPr/>
        <a:lstStyle/>
        <a:p>
          <a:endParaRPr lang="es-DO"/>
        </a:p>
      </dgm:t>
    </dgm:pt>
    <dgm:pt modelId="{87C7ECB5-35B7-4712-AA92-8A80C5D9A4B8}">
      <dgm:prSet phldrT="[Texto]" custT="1"/>
      <dgm:spPr/>
      <dgm:t>
        <a:bodyPr/>
        <a:lstStyle/>
        <a:p>
          <a:r>
            <a:rPr lang="es-DO" sz="1800" b="1" dirty="0" smtClean="0">
              <a:effectLst>
                <a:outerShdw blurRad="38100" dist="38100" dir="2700000" algn="tl">
                  <a:srgbClr val="000000">
                    <a:alpha val="43137"/>
                  </a:srgbClr>
                </a:outerShdw>
              </a:effectLst>
            </a:rPr>
            <a:t>Corto Plazo</a:t>
          </a:r>
        </a:p>
        <a:p>
          <a:r>
            <a:rPr lang="es-DO" sz="1600" b="1" dirty="0" smtClean="0">
              <a:effectLst>
                <a:outerShdw blurRad="38100" dist="38100" dir="2700000" algn="tl">
                  <a:srgbClr val="000000">
                    <a:alpha val="43137"/>
                  </a:srgbClr>
                </a:outerShdw>
              </a:effectLst>
            </a:rPr>
            <a:t>(1-2 Años )</a:t>
          </a:r>
        </a:p>
      </dgm:t>
    </dgm:pt>
    <dgm:pt modelId="{6454ECB8-D66E-4149-AB58-1F1F0B04A737}" type="parTrans" cxnId="{E23B3316-96E6-4466-9674-C32102EB3E86}">
      <dgm:prSet/>
      <dgm:spPr/>
      <dgm:t>
        <a:bodyPr/>
        <a:lstStyle/>
        <a:p>
          <a:endParaRPr lang="es-DO"/>
        </a:p>
      </dgm:t>
    </dgm:pt>
    <dgm:pt modelId="{077ECA8B-3F27-4EFD-91AC-C1B03ACD505C}" type="sibTrans" cxnId="{E23B3316-96E6-4466-9674-C32102EB3E86}">
      <dgm:prSet/>
      <dgm:spPr/>
      <dgm:t>
        <a:bodyPr/>
        <a:lstStyle/>
        <a:p>
          <a:endParaRPr lang="es-DO"/>
        </a:p>
      </dgm:t>
    </dgm:pt>
    <dgm:pt modelId="{05EC33DD-9284-40DE-A07C-F609EDE34E5E}">
      <dgm:prSet phldrT="[Texto]" custT="1"/>
      <dgm:spPr/>
      <dgm:t>
        <a:bodyPr/>
        <a:lstStyle/>
        <a:p>
          <a:r>
            <a:rPr lang="es-DO" sz="1800" b="1" dirty="0" smtClean="0">
              <a:effectLst>
                <a:outerShdw blurRad="38100" dist="38100" dir="2700000" algn="tl">
                  <a:srgbClr val="000000">
                    <a:alpha val="43137"/>
                  </a:srgbClr>
                </a:outerShdw>
              </a:effectLst>
            </a:rPr>
            <a:t>Mediano Plazo</a:t>
          </a:r>
        </a:p>
        <a:p>
          <a:r>
            <a:rPr lang="es-DO" sz="1600" b="1" dirty="0" smtClean="0">
              <a:effectLst>
                <a:outerShdw blurRad="38100" dist="38100" dir="2700000" algn="tl">
                  <a:srgbClr val="000000">
                    <a:alpha val="43137"/>
                  </a:srgbClr>
                </a:outerShdw>
              </a:effectLst>
            </a:rPr>
            <a:t>(1-6 Años)</a:t>
          </a:r>
        </a:p>
      </dgm:t>
    </dgm:pt>
    <dgm:pt modelId="{E0E3D8CB-7F8B-46C6-A6E6-B6782CF470A5}" type="parTrans" cxnId="{D3952A7F-896B-4812-A1CB-0A1D52527043}">
      <dgm:prSet/>
      <dgm:spPr/>
      <dgm:t>
        <a:bodyPr/>
        <a:lstStyle/>
        <a:p>
          <a:endParaRPr lang="es-DO"/>
        </a:p>
      </dgm:t>
    </dgm:pt>
    <dgm:pt modelId="{F111BB97-EBD0-4D08-9D6F-991F5301468C}" type="sibTrans" cxnId="{D3952A7F-896B-4812-A1CB-0A1D52527043}">
      <dgm:prSet/>
      <dgm:spPr/>
      <dgm:t>
        <a:bodyPr/>
        <a:lstStyle/>
        <a:p>
          <a:endParaRPr lang="es-DO"/>
        </a:p>
      </dgm:t>
    </dgm:pt>
    <dgm:pt modelId="{C058C939-0477-4B7B-B5C6-657ACF34C549}">
      <dgm:prSet phldrT="[Texto]" custT="1"/>
      <dgm:spPr/>
      <dgm:t>
        <a:bodyPr/>
        <a:lstStyle/>
        <a:p>
          <a:r>
            <a:rPr lang="es-DO" sz="1800" b="1" dirty="0" smtClean="0">
              <a:effectLst>
                <a:outerShdw blurRad="38100" dist="38100" dir="2700000" algn="tl">
                  <a:srgbClr val="000000">
                    <a:alpha val="43137"/>
                  </a:srgbClr>
                </a:outerShdw>
              </a:effectLst>
            </a:rPr>
            <a:t>Largo Plazo</a:t>
          </a:r>
        </a:p>
        <a:p>
          <a:r>
            <a:rPr lang="es-DO" sz="1600" b="1" dirty="0" smtClean="0">
              <a:effectLst>
                <a:outerShdw blurRad="38100" dist="38100" dir="2700000" algn="tl">
                  <a:srgbClr val="000000">
                    <a:alpha val="43137"/>
                  </a:srgbClr>
                </a:outerShdw>
              </a:effectLst>
            </a:rPr>
            <a:t>(1-10 Años)</a:t>
          </a:r>
        </a:p>
      </dgm:t>
    </dgm:pt>
    <dgm:pt modelId="{5BF51E3E-2AE6-470F-92AF-3CA06907397F}" type="parTrans" cxnId="{4E9514C8-77D6-44E5-8871-B79955589297}">
      <dgm:prSet/>
      <dgm:spPr/>
      <dgm:t>
        <a:bodyPr/>
        <a:lstStyle/>
        <a:p>
          <a:endParaRPr lang="es-DO"/>
        </a:p>
      </dgm:t>
    </dgm:pt>
    <dgm:pt modelId="{B4D491FA-1C47-4B71-931B-263C924FBCF3}" type="sibTrans" cxnId="{4E9514C8-77D6-44E5-8871-B79955589297}">
      <dgm:prSet/>
      <dgm:spPr/>
      <dgm:t>
        <a:bodyPr/>
        <a:lstStyle/>
        <a:p>
          <a:endParaRPr lang="es-DO"/>
        </a:p>
      </dgm:t>
    </dgm:pt>
    <dgm:pt modelId="{83D5E6E4-CC13-4B87-9EC7-5DE0FDD88ABB}" type="pres">
      <dgm:prSet presAssocID="{0A165656-EDA2-4263-B519-0C9A9ADC6148}" presName="diagram" presStyleCnt="0">
        <dgm:presLayoutVars>
          <dgm:chPref val="1"/>
          <dgm:dir/>
          <dgm:animOne val="branch"/>
          <dgm:animLvl val="lvl"/>
          <dgm:resizeHandles val="exact"/>
        </dgm:presLayoutVars>
      </dgm:prSet>
      <dgm:spPr/>
      <dgm:t>
        <a:bodyPr/>
        <a:lstStyle/>
        <a:p>
          <a:endParaRPr lang="es-DO"/>
        </a:p>
      </dgm:t>
    </dgm:pt>
    <dgm:pt modelId="{C9DCB56D-916A-4D8C-B640-D6BB2049FEA0}" type="pres">
      <dgm:prSet presAssocID="{810D539C-6A1B-437C-AE2B-927B676AD57F}" presName="root1" presStyleCnt="0"/>
      <dgm:spPr/>
      <dgm:t>
        <a:bodyPr/>
        <a:lstStyle/>
        <a:p>
          <a:endParaRPr lang="es-DO"/>
        </a:p>
      </dgm:t>
    </dgm:pt>
    <dgm:pt modelId="{95CCEDED-95C1-46B9-8168-4421E83A128B}" type="pres">
      <dgm:prSet presAssocID="{810D539C-6A1B-437C-AE2B-927B676AD57F}" presName="LevelOneTextNode" presStyleLbl="node0" presStyleIdx="0" presStyleCnt="1" custScaleX="119096" custScaleY="251225">
        <dgm:presLayoutVars>
          <dgm:chPref val="3"/>
        </dgm:presLayoutVars>
      </dgm:prSet>
      <dgm:spPr/>
      <dgm:t>
        <a:bodyPr/>
        <a:lstStyle/>
        <a:p>
          <a:endParaRPr lang="es-DO"/>
        </a:p>
      </dgm:t>
    </dgm:pt>
    <dgm:pt modelId="{936A267C-FA53-42A2-B7DD-1F41BBC3F7EA}" type="pres">
      <dgm:prSet presAssocID="{810D539C-6A1B-437C-AE2B-927B676AD57F}" presName="level2hierChild" presStyleCnt="0"/>
      <dgm:spPr/>
      <dgm:t>
        <a:bodyPr/>
        <a:lstStyle/>
        <a:p>
          <a:endParaRPr lang="es-DO"/>
        </a:p>
      </dgm:t>
    </dgm:pt>
    <dgm:pt modelId="{11A16C7C-9F13-47F3-9D12-4DE443E3AE8C}" type="pres">
      <dgm:prSet presAssocID="{32718563-3C2A-485F-BEBF-AD4663EEBB42}" presName="conn2-1" presStyleLbl="parChTrans1D2" presStyleIdx="0" presStyleCnt="1"/>
      <dgm:spPr/>
      <dgm:t>
        <a:bodyPr/>
        <a:lstStyle/>
        <a:p>
          <a:endParaRPr lang="es-DO"/>
        </a:p>
      </dgm:t>
    </dgm:pt>
    <dgm:pt modelId="{9C098A26-9386-4EEF-BC97-B5D82F609999}" type="pres">
      <dgm:prSet presAssocID="{32718563-3C2A-485F-BEBF-AD4663EEBB42}" presName="connTx" presStyleLbl="parChTrans1D2" presStyleIdx="0" presStyleCnt="1"/>
      <dgm:spPr/>
      <dgm:t>
        <a:bodyPr/>
        <a:lstStyle/>
        <a:p>
          <a:endParaRPr lang="es-DO"/>
        </a:p>
      </dgm:t>
    </dgm:pt>
    <dgm:pt modelId="{6DAC1D04-A42A-42A4-9985-EA7CEBA7E3F8}" type="pres">
      <dgm:prSet presAssocID="{0C1DB32A-EBFD-4CC2-8DC6-5D41B2ED2A56}" presName="root2" presStyleCnt="0"/>
      <dgm:spPr/>
      <dgm:t>
        <a:bodyPr/>
        <a:lstStyle/>
        <a:p>
          <a:endParaRPr lang="es-DO"/>
        </a:p>
      </dgm:t>
    </dgm:pt>
    <dgm:pt modelId="{735B618C-0575-492D-ACE0-D98F071EB058}" type="pres">
      <dgm:prSet presAssocID="{0C1DB32A-EBFD-4CC2-8DC6-5D41B2ED2A56}" presName="LevelTwoTextNode" presStyleLbl="node2" presStyleIdx="0" presStyleCnt="1" custScaleX="99419" custScaleY="139986" custLinFactNeighborX="1948" custLinFactNeighborY="-927">
        <dgm:presLayoutVars>
          <dgm:chPref val="3"/>
        </dgm:presLayoutVars>
      </dgm:prSet>
      <dgm:spPr/>
      <dgm:t>
        <a:bodyPr/>
        <a:lstStyle/>
        <a:p>
          <a:endParaRPr lang="es-DO"/>
        </a:p>
      </dgm:t>
    </dgm:pt>
    <dgm:pt modelId="{1B4F7702-0369-4B65-9BAD-5B2D06072C12}" type="pres">
      <dgm:prSet presAssocID="{0C1DB32A-EBFD-4CC2-8DC6-5D41B2ED2A56}" presName="level3hierChild" presStyleCnt="0"/>
      <dgm:spPr/>
      <dgm:t>
        <a:bodyPr/>
        <a:lstStyle/>
        <a:p>
          <a:endParaRPr lang="es-DO"/>
        </a:p>
      </dgm:t>
    </dgm:pt>
    <dgm:pt modelId="{6B82CEFA-1EF8-4F54-805D-0F1D3ABC9682}" type="pres">
      <dgm:prSet presAssocID="{713DE5EC-AA24-4A71-9286-38A84A990A44}" presName="conn2-1" presStyleLbl="parChTrans1D3" presStyleIdx="0" presStyleCnt="1"/>
      <dgm:spPr/>
      <dgm:t>
        <a:bodyPr/>
        <a:lstStyle/>
        <a:p>
          <a:endParaRPr lang="es-DO"/>
        </a:p>
      </dgm:t>
    </dgm:pt>
    <dgm:pt modelId="{4EDD3A99-9F3F-43C9-B72A-57F18394F9F3}" type="pres">
      <dgm:prSet presAssocID="{713DE5EC-AA24-4A71-9286-38A84A990A44}" presName="connTx" presStyleLbl="parChTrans1D3" presStyleIdx="0" presStyleCnt="1"/>
      <dgm:spPr/>
      <dgm:t>
        <a:bodyPr/>
        <a:lstStyle/>
        <a:p>
          <a:endParaRPr lang="es-DO"/>
        </a:p>
      </dgm:t>
    </dgm:pt>
    <dgm:pt modelId="{BA12FB42-87FA-4DD3-9441-79C1012BE823}" type="pres">
      <dgm:prSet presAssocID="{FA78B41F-75B1-4368-90A1-3C01E5C4990F}" presName="root2" presStyleCnt="0"/>
      <dgm:spPr/>
      <dgm:t>
        <a:bodyPr/>
        <a:lstStyle/>
        <a:p>
          <a:endParaRPr lang="es-ES_tradnl"/>
        </a:p>
      </dgm:t>
    </dgm:pt>
    <dgm:pt modelId="{5118E4B5-B1BD-4749-A52F-CC13B3B0B066}" type="pres">
      <dgm:prSet presAssocID="{FA78B41F-75B1-4368-90A1-3C01E5C4990F}" presName="LevelTwoTextNode" presStyleLbl="node3" presStyleIdx="0" presStyleCnt="1">
        <dgm:presLayoutVars>
          <dgm:chPref val="3"/>
        </dgm:presLayoutVars>
      </dgm:prSet>
      <dgm:spPr/>
      <dgm:t>
        <a:bodyPr/>
        <a:lstStyle/>
        <a:p>
          <a:endParaRPr lang="es-DO"/>
        </a:p>
      </dgm:t>
    </dgm:pt>
    <dgm:pt modelId="{5CD56AF3-774A-4D46-A31A-4E4048B7B478}" type="pres">
      <dgm:prSet presAssocID="{FA78B41F-75B1-4368-90A1-3C01E5C4990F}" presName="level3hierChild" presStyleCnt="0"/>
      <dgm:spPr/>
      <dgm:t>
        <a:bodyPr/>
        <a:lstStyle/>
        <a:p>
          <a:endParaRPr lang="es-ES_tradnl"/>
        </a:p>
      </dgm:t>
    </dgm:pt>
    <dgm:pt modelId="{1A896E04-4812-4E05-8727-FE5E1238FF80}" type="pres">
      <dgm:prSet presAssocID="{C8914717-EF4A-4D81-9DD4-4C14BB1C8827}" presName="conn2-1" presStyleLbl="parChTrans1D4" presStyleIdx="0" presStyleCnt="4"/>
      <dgm:spPr/>
      <dgm:t>
        <a:bodyPr/>
        <a:lstStyle/>
        <a:p>
          <a:endParaRPr lang="es-DO"/>
        </a:p>
      </dgm:t>
    </dgm:pt>
    <dgm:pt modelId="{7D0533CD-5F78-4365-86B0-A528F6FA3450}" type="pres">
      <dgm:prSet presAssocID="{C8914717-EF4A-4D81-9DD4-4C14BB1C8827}" presName="connTx" presStyleLbl="parChTrans1D4" presStyleIdx="0" presStyleCnt="4"/>
      <dgm:spPr/>
      <dgm:t>
        <a:bodyPr/>
        <a:lstStyle/>
        <a:p>
          <a:endParaRPr lang="es-DO"/>
        </a:p>
      </dgm:t>
    </dgm:pt>
    <dgm:pt modelId="{6974678B-597A-4AA7-A1FB-A2DBFACCE377}" type="pres">
      <dgm:prSet presAssocID="{DDE9A8B7-C4D5-4463-B650-0A57C773B430}" presName="root2" presStyleCnt="0"/>
      <dgm:spPr/>
      <dgm:t>
        <a:bodyPr/>
        <a:lstStyle/>
        <a:p>
          <a:endParaRPr lang="es-ES_tradnl"/>
        </a:p>
      </dgm:t>
    </dgm:pt>
    <dgm:pt modelId="{4FF8D9FA-9C41-4B80-989E-A4EFADCEDF84}" type="pres">
      <dgm:prSet presAssocID="{DDE9A8B7-C4D5-4463-B650-0A57C773B430}" presName="LevelTwoTextNode" presStyleLbl="node4" presStyleIdx="0" presStyleCnt="4">
        <dgm:presLayoutVars>
          <dgm:chPref val="3"/>
        </dgm:presLayoutVars>
      </dgm:prSet>
      <dgm:spPr/>
      <dgm:t>
        <a:bodyPr/>
        <a:lstStyle/>
        <a:p>
          <a:endParaRPr lang="es-DO"/>
        </a:p>
      </dgm:t>
    </dgm:pt>
    <dgm:pt modelId="{814E9CBC-28EB-4E4C-96B6-7680E631C6C5}" type="pres">
      <dgm:prSet presAssocID="{DDE9A8B7-C4D5-4463-B650-0A57C773B430}" presName="level3hierChild" presStyleCnt="0"/>
      <dgm:spPr/>
      <dgm:t>
        <a:bodyPr/>
        <a:lstStyle/>
        <a:p>
          <a:endParaRPr lang="es-ES_tradnl"/>
        </a:p>
      </dgm:t>
    </dgm:pt>
    <dgm:pt modelId="{1384BEA4-781B-4D61-9D82-E5445F5259B7}" type="pres">
      <dgm:prSet presAssocID="{6454ECB8-D66E-4149-AB58-1F1F0B04A737}" presName="conn2-1" presStyleLbl="parChTrans1D4" presStyleIdx="1" presStyleCnt="4"/>
      <dgm:spPr/>
      <dgm:t>
        <a:bodyPr/>
        <a:lstStyle/>
        <a:p>
          <a:endParaRPr lang="es-DO"/>
        </a:p>
      </dgm:t>
    </dgm:pt>
    <dgm:pt modelId="{F05645ED-3401-4682-AE34-4D9A06AB3499}" type="pres">
      <dgm:prSet presAssocID="{6454ECB8-D66E-4149-AB58-1F1F0B04A737}" presName="connTx" presStyleLbl="parChTrans1D4" presStyleIdx="1" presStyleCnt="4"/>
      <dgm:spPr/>
      <dgm:t>
        <a:bodyPr/>
        <a:lstStyle/>
        <a:p>
          <a:endParaRPr lang="es-DO"/>
        </a:p>
      </dgm:t>
    </dgm:pt>
    <dgm:pt modelId="{64E7CB0B-E0BB-4F8D-9CD9-B07F5E287047}" type="pres">
      <dgm:prSet presAssocID="{87C7ECB5-35B7-4712-AA92-8A80C5D9A4B8}" presName="root2" presStyleCnt="0"/>
      <dgm:spPr/>
      <dgm:t>
        <a:bodyPr/>
        <a:lstStyle/>
        <a:p>
          <a:endParaRPr lang="es-ES_tradnl"/>
        </a:p>
      </dgm:t>
    </dgm:pt>
    <dgm:pt modelId="{D252E4D9-F6A5-46D6-98BD-4947C5A00CB5}" type="pres">
      <dgm:prSet presAssocID="{87C7ECB5-35B7-4712-AA92-8A80C5D9A4B8}" presName="LevelTwoTextNode" presStyleLbl="node4" presStyleIdx="1" presStyleCnt="4" custScaleY="164783" custLinFactNeighborX="1203" custLinFactNeighborY="-47852">
        <dgm:presLayoutVars>
          <dgm:chPref val="3"/>
        </dgm:presLayoutVars>
      </dgm:prSet>
      <dgm:spPr/>
      <dgm:t>
        <a:bodyPr/>
        <a:lstStyle/>
        <a:p>
          <a:endParaRPr lang="es-DO"/>
        </a:p>
      </dgm:t>
    </dgm:pt>
    <dgm:pt modelId="{EEF8D956-1BE1-4490-9521-5A0C6AA1CA88}" type="pres">
      <dgm:prSet presAssocID="{87C7ECB5-35B7-4712-AA92-8A80C5D9A4B8}" presName="level3hierChild" presStyleCnt="0"/>
      <dgm:spPr/>
      <dgm:t>
        <a:bodyPr/>
        <a:lstStyle/>
        <a:p>
          <a:endParaRPr lang="es-ES_tradnl"/>
        </a:p>
      </dgm:t>
    </dgm:pt>
    <dgm:pt modelId="{B1E12F70-29DD-4848-BDEA-8D71E2DA5E1F}" type="pres">
      <dgm:prSet presAssocID="{E0E3D8CB-7F8B-46C6-A6E6-B6782CF470A5}" presName="conn2-1" presStyleLbl="parChTrans1D4" presStyleIdx="2" presStyleCnt="4"/>
      <dgm:spPr/>
      <dgm:t>
        <a:bodyPr/>
        <a:lstStyle/>
        <a:p>
          <a:endParaRPr lang="es-DO"/>
        </a:p>
      </dgm:t>
    </dgm:pt>
    <dgm:pt modelId="{F6786920-C56C-4195-B118-6234217D8DE5}" type="pres">
      <dgm:prSet presAssocID="{E0E3D8CB-7F8B-46C6-A6E6-B6782CF470A5}" presName="connTx" presStyleLbl="parChTrans1D4" presStyleIdx="2" presStyleCnt="4"/>
      <dgm:spPr/>
      <dgm:t>
        <a:bodyPr/>
        <a:lstStyle/>
        <a:p>
          <a:endParaRPr lang="es-DO"/>
        </a:p>
      </dgm:t>
    </dgm:pt>
    <dgm:pt modelId="{732209FA-C46E-4EE1-A4C0-E947054FEF53}" type="pres">
      <dgm:prSet presAssocID="{05EC33DD-9284-40DE-A07C-F609EDE34E5E}" presName="root2" presStyleCnt="0"/>
      <dgm:spPr/>
      <dgm:t>
        <a:bodyPr/>
        <a:lstStyle/>
        <a:p>
          <a:endParaRPr lang="es-ES_tradnl"/>
        </a:p>
      </dgm:t>
    </dgm:pt>
    <dgm:pt modelId="{679C94F1-E93F-45CA-AEC9-9657A3EEFB9C}" type="pres">
      <dgm:prSet presAssocID="{05EC33DD-9284-40DE-A07C-F609EDE34E5E}" presName="LevelTwoTextNode" presStyleLbl="node4" presStyleIdx="2" presStyleCnt="4" custScaleY="186443" custLinFactNeighborX="494" custLinFactNeighborY="23591">
        <dgm:presLayoutVars>
          <dgm:chPref val="3"/>
        </dgm:presLayoutVars>
      </dgm:prSet>
      <dgm:spPr/>
      <dgm:t>
        <a:bodyPr/>
        <a:lstStyle/>
        <a:p>
          <a:endParaRPr lang="es-DO"/>
        </a:p>
      </dgm:t>
    </dgm:pt>
    <dgm:pt modelId="{E4B23C18-EEB3-4286-89C6-A7F8F4C967C2}" type="pres">
      <dgm:prSet presAssocID="{05EC33DD-9284-40DE-A07C-F609EDE34E5E}" presName="level3hierChild" presStyleCnt="0"/>
      <dgm:spPr/>
      <dgm:t>
        <a:bodyPr/>
        <a:lstStyle/>
        <a:p>
          <a:endParaRPr lang="es-ES_tradnl"/>
        </a:p>
      </dgm:t>
    </dgm:pt>
    <dgm:pt modelId="{D664FA99-A676-466E-B1D3-9A1BD0F23892}" type="pres">
      <dgm:prSet presAssocID="{5BF51E3E-2AE6-470F-92AF-3CA06907397F}" presName="conn2-1" presStyleLbl="parChTrans1D4" presStyleIdx="3" presStyleCnt="4"/>
      <dgm:spPr/>
      <dgm:t>
        <a:bodyPr/>
        <a:lstStyle/>
        <a:p>
          <a:endParaRPr lang="es-DO"/>
        </a:p>
      </dgm:t>
    </dgm:pt>
    <dgm:pt modelId="{0586B268-A6E8-46B4-A03A-B769218914CB}" type="pres">
      <dgm:prSet presAssocID="{5BF51E3E-2AE6-470F-92AF-3CA06907397F}" presName="connTx" presStyleLbl="parChTrans1D4" presStyleIdx="3" presStyleCnt="4"/>
      <dgm:spPr/>
      <dgm:t>
        <a:bodyPr/>
        <a:lstStyle/>
        <a:p>
          <a:endParaRPr lang="es-DO"/>
        </a:p>
      </dgm:t>
    </dgm:pt>
    <dgm:pt modelId="{FC43E82F-13E5-43BE-BA03-D982BB1A8F93}" type="pres">
      <dgm:prSet presAssocID="{C058C939-0477-4B7B-B5C6-657ACF34C549}" presName="root2" presStyleCnt="0"/>
      <dgm:spPr/>
      <dgm:t>
        <a:bodyPr/>
        <a:lstStyle/>
        <a:p>
          <a:endParaRPr lang="es-ES_tradnl"/>
        </a:p>
      </dgm:t>
    </dgm:pt>
    <dgm:pt modelId="{F2662459-536A-4BA2-9DAB-8DA48D37B30E}" type="pres">
      <dgm:prSet presAssocID="{C058C939-0477-4B7B-B5C6-657ACF34C549}" presName="LevelTwoTextNode" presStyleLbl="node4" presStyleIdx="3" presStyleCnt="4" custScaleY="228894" custLinFactNeighborX="1203" custLinFactNeighborY="61410">
        <dgm:presLayoutVars>
          <dgm:chPref val="3"/>
        </dgm:presLayoutVars>
      </dgm:prSet>
      <dgm:spPr/>
      <dgm:t>
        <a:bodyPr/>
        <a:lstStyle/>
        <a:p>
          <a:endParaRPr lang="es-DO"/>
        </a:p>
      </dgm:t>
    </dgm:pt>
    <dgm:pt modelId="{DA228D59-0447-4F1E-B4A3-C3441510804F}" type="pres">
      <dgm:prSet presAssocID="{C058C939-0477-4B7B-B5C6-657ACF34C549}" presName="level3hierChild" presStyleCnt="0"/>
      <dgm:spPr/>
      <dgm:t>
        <a:bodyPr/>
        <a:lstStyle/>
        <a:p>
          <a:endParaRPr lang="es-ES_tradnl"/>
        </a:p>
      </dgm:t>
    </dgm:pt>
  </dgm:ptLst>
  <dgm:cxnLst>
    <dgm:cxn modelId="{87588CA1-21D6-470F-BB03-4E693BB39663}" type="presOf" srcId="{32718563-3C2A-485F-BEBF-AD4663EEBB42}" destId="{9C098A26-9386-4EEF-BC97-B5D82F609999}" srcOrd="1" destOrd="0" presId="urn:microsoft.com/office/officeart/2005/8/layout/hierarchy2"/>
    <dgm:cxn modelId="{28A1C2DB-2876-486A-B4AF-F4C85E4AD0D1}" type="presOf" srcId="{5BF51E3E-2AE6-470F-92AF-3CA06907397F}" destId="{D664FA99-A676-466E-B1D3-9A1BD0F23892}" srcOrd="0" destOrd="0" presId="urn:microsoft.com/office/officeart/2005/8/layout/hierarchy2"/>
    <dgm:cxn modelId="{2C945B82-2546-4BAA-9B70-83DDBDA70E34}" type="presOf" srcId="{E0E3D8CB-7F8B-46C6-A6E6-B6782CF470A5}" destId="{B1E12F70-29DD-4848-BDEA-8D71E2DA5E1F}" srcOrd="0" destOrd="0" presId="urn:microsoft.com/office/officeart/2005/8/layout/hierarchy2"/>
    <dgm:cxn modelId="{A1CD48AE-FED3-476A-94B4-1AFE8E04607F}" type="presOf" srcId="{32718563-3C2A-485F-BEBF-AD4663EEBB42}" destId="{11A16C7C-9F13-47F3-9D12-4DE443E3AE8C}" srcOrd="0" destOrd="0" presId="urn:microsoft.com/office/officeart/2005/8/layout/hierarchy2"/>
    <dgm:cxn modelId="{E23B3316-96E6-4466-9674-C32102EB3E86}" srcId="{DDE9A8B7-C4D5-4463-B650-0A57C773B430}" destId="{87C7ECB5-35B7-4712-AA92-8A80C5D9A4B8}" srcOrd="0" destOrd="0" parTransId="{6454ECB8-D66E-4149-AB58-1F1F0B04A737}" sibTransId="{077ECA8B-3F27-4EFD-91AC-C1B03ACD505C}"/>
    <dgm:cxn modelId="{C7874DF6-1200-4081-8A46-B3C6D96EF978}" type="presOf" srcId="{713DE5EC-AA24-4A71-9286-38A84A990A44}" destId="{6B82CEFA-1EF8-4F54-805D-0F1D3ABC9682}" srcOrd="0" destOrd="0" presId="urn:microsoft.com/office/officeart/2005/8/layout/hierarchy2"/>
    <dgm:cxn modelId="{2039C40C-BA82-4AE5-ACC0-1F17A789E0D2}" srcId="{0C1DB32A-EBFD-4CC2-8DC6-5D41B2ED2A56}" destId="{FA78B41F-75B1-4368-90A1-3C01E5C4990F}" srcOrd="0" destOrd="0" parTransId="{713DE5EC-AA24-4A71-9286-38A84A990A44}" sibTransId="{E5DBF12F-B32E-4D82-B6B8-04F4C901CE3A}"/>
    <dgm:cxn modelId="{8AC06D6F-C287-4268-B79D-1929A7A0C3A4}" type="presOf" srcId="{FA78B41F-75B1-4368-90A1-3C01E5C4990F}" destId="{5118E4B5-B1BD-4749-A52F-CC13B3B0B066}" srcOrd="0" destOrd="0" presId="urn:microsoft.com/office/officeart/2005/8/layout/hierarchy2"/>
    <dgm:cxn modelId="{1AC2B79B-1424-419E-987F-3C9F9FA66136}" type="presOf" srcId="{DDE9A8B7-C4D5-4463-B650-0A57C773B430}" destId="{4FF8D9FA-9C41-4B80-989E-A4EFADCEDF84}" srcOrd="0" destOrd="0" presId="urn:microsoft.com/office/officeart/2005/8/layout/hierarchy2"/>
    <dgm:cxn modelId="{5D87B28F-61CC-43D1-8648-69C557B0285E}" type="presOf" srcId="{C058C939-0477-4B7B-B5C6-657ACF34C549}" destId="{F2662459-536A-4BA2-9DAB-8DA48D37B30E}" srcOrd="0" destOrd="0" presId="urn:microsoft.com/office/officeart/2005/8/layout/hierarchy2"/>
    <dgm:cxn modelId="{E9A5A0A2-23D2-4FF5-85E5-033B074FD11F}" type="presOf" srcId="{6454ECB8-D66E-4149-AB58-1F1F0B04A737}" destId="{1384BEA4-781B-4D61-9D82-E5445F5259B7}" srcOrd="0" destOrd="0" presId="urn:microsoft.com/office/officeart/2005/8/layout/hierarchy2"/>
    <dgm:cxn modelId="{8933F095-E487-429D-9E1A-73C71F71C8C9}" type="presOf" srcId="{0C1DB32A-EBFD-4CC2-8DC6-5D41B2ED2A56}" destId="{735B618C-0575-492D-ACE0-D98F071EB058}" srcOrd="0" destOrd="0" presId="urn:microsoft.com/office/officeart/2005/8/layout/hierarchy2"/>
    <dgm:cxn modelId="{47797FF9-4577-4336-B13C-ADB9AE5297C8}" type="presOf" srcId="{5BF51E3E-2AE6-470F-92AF-3CA06907397F}" destId="{0586B268-A6E8-46B4-A03A-B769218914CB}" srcOrd="1" destOrd="0" presId="urn:microsoft.com/office/officeart/2005/8/layout/hierarchy2"/>
    <dgm:cxn modelId="{2581D307-CE6F-4E07-8D09-24D375A113B2}" type="presOf" srcId="{E0E3D8CB-7F8B-46C6-A6E6-B6782CF470A5}" destId="{F6786920-C56C-4195-B118-6234217D8DE5}" srcOrd="1" destOrd="0" presId="urn:microsoft.com/office/officeart/2005/8/layout/hierarchy2"/>
    <dgm:cxn modelId="{640D98A3-2CC2-4304-89EA-C079EA89929E}" type="presOf" srcId="{87C7ECB5-35B7-4712-AA92-8A80C5D9A4B8}" destId="{D252E4D9-F6A5-46D6-98BD-4947C5A00CB5}" srcOrd="0" destOrd="0" presId="urn:microsoft.com/office/officeart/2005/8/layout/hierarchy2"/>
    <dgm:cxn modelId="{300191B4-0A4F-4B69-AE6B-58520809FB3A}" type="presOf" srcId="{0A165656-EDA2-4263-B519-0C9A9ADC6148}" destId="{83D5E6E4-CC13-4B87-9EC7-5DE0FDD88ABB}" srcOrd="0" destOrd="0" presId="urn:microsoft.com/office/officeart/2005/8/layout/hierarchy2"/>
    <dgm:cxn modelId="{0600C67F-5D79-422E-AB8B-7F25281682C7}" type="presOf" srcId="{C8914717-EF4A-4D81-9DD4-4C14BB1C8827}" destId="{7D0533CD-5F78-4365-86B0-A528F6FA3450}" srcOrd="1" destOrd="0" presId="urn:microsoft.com/office/officeart/2005/8/layout/hierarchy2"/>
    <dgm:cxn modelId="{5B19156C-5DE0-4F7D-87C6-934114768F15}" type="presOf" srcId="{810D539C-6A1B-437C-AE2B-927B676AD57F}" destId="{95CCEDED-95C1-46B9-8168-4421E83A128B}" srcOrd="0" destOrd="0" presId="urn:microsoft.com/office/officeart/2005/8/layout/hierarchy2"/>
    <dgm:cxn modelId="{975E6A09-2116-4412-91A7-74FD3EF3FAFD}" type="presOf" srcId="{C8914717-EF4A-4D81-9DD4-4C14BB1C8827}" destId="{1A896E04-4812-4E05-8727-FE5E1238FF80}" srcOrd="0" destOrd="0" presId="urn:microsoft.com/office/officeart/2005/8/layout/hierarchy2"/>
    <dgm:cxn modelId="{EB5D7A87-0E98-443D-B561-A2612467172C}" type="presOf" srcId="{05EC33DD-9284-40DE-A07C-F609EDE34E5E}" destId="{679C94F1-E93F-45CA-AEC9-9657A3EEFB9C}" srcOrd="0" destOrd="0" presId="urn:microsoft.com/office/officeart/2005/8/layout/hierarchy2"/>
    <dgm:cxn modelId="{81BD2397-E5D9-4AE9-8D1B-AD801C24C2F5}" type="presOf" srcId="{6454ECB8-D66E-4149-AB58-1F1F0B04A737}" destId="{F05645ED-3401-4682-AE34-4D9A06AB3499}" srcOrd="1" destOrd="0" presId="urn:microsoft.com/office/officeart/2005/8/layout/hierarchy2"/>
    <dgm:cxn modelId="{1DCD138F-AE3A-487A-A7A8-5AD50F634E81}" srcId="{810D539C-6A1B-437C-AE2B-927B676AD57F}" destId="{0C1DB32A-EBFD-4CC2-8DC6-5D41B2ED2A56}" srcOrd="0" destOrd="0" parTransId="{32718563-3C2A-485F-BEBF-AD4663EEBB42}" sibTransId="{A1996E8A-5238-4674-B17D-E12880971911}"/>
    <dgm:cxn modelId="{D3952A7F-896B-4812-A1CB-0A1D52527043}" srcId="{DDE9A8B7-C4D5-4463-B650-0A57C773B430}" destId="{05EC33DD-9284-40DE-A07C-F609EDE34E5E}" srcOrd="1" destOrd="0" parTransId="{E0E3D8CB-7F8B-46C6-A6E6-B6782CF470A5}" sibTransId="{F111BB97-EBD0-4D08-9D6F-991F5301468C}"/>
    <dgm:cxn modelId="{9A38A347-0409-48A5-9C7A-68C0F02E28E2}" srcId="{FA78B41F-75B1-4368-90A1-3C01E5C4990F}" destId="{DDE9A8B7-C4D5-4463-B650-0A57C773B430}" srcOrd="0" destOrd="0" parTransId="{C8914717-EF4A-4D81-9DD4-4C14BB1C8827}" sibTransId="{31C1133D-5976-4C1B-ADE9-0D34154E6471}"/>
    <dgm:cxn modelId="{113A7A78-0060-43D3-8BD9-02B7527385FD}" type="presOf" srcId="{713DE5EC-AA24-4A71-9286-38A84A990A44}" destId="{4EDD3A99-9F3F-43C9-B72A-57F18394F9F3}" srcOrd="1" destOrd="0" presId="urn:microsoft.com/office/officeart/2005/8/layout/hierarchy2"/>
    <dgm:cxn modelId="{4E9514C8-77D6-44E5-8871-B79955589297}" srcId="{DDE9A8B7-C4D5-4463-B650-0A57C773B430}" destId="{C058C939-0477-4B7B-B5C6-657ACF34C549}" srcOrd="2" destOrd="0" parTransId="{5BF51E3E-2AE6-470F-92AF-3CA06907397F}" sibTransId="{B4D491FA-1C47-4B71-931B-263C924FBCF3}"/>
    <dgm:cxn modelId="{A769DC3F-4C64-40D8-941E-089AFD54F89A}" srcId="{0A165656-EDA2-4263-B519-0C9A9ADC6148}" destId="{810D539C-6A1B-437C-AE2B-927B676AD57F}" srcOrd="0" destOrd="0" parTransId="{A521EF47-EC86-47D8-BB1D-184CBAA00549}" sibTransId="{0E88853A-C11E-4CEE-916E-C7300721F8C6}"/>
    <dgm:cxn modelId="{E9678D5B-15B6-4E06-A685-D1F6B9A2FBFE}" type="presParOf" srcId="{83D5E6E4-CC13-4B87-9EC7-5DE0FDD88ABB}" destId="{C9DCB56D-916A-4D8C-B640-D6BB2049FEA0}" srcOrd="0" destOrd="0" presId="urn:microsoft.com/office/officeart/2005/8/layout/hierarchy2"/>
    <dgm:cxn modelId="{7A0C9EAA-A9B6-4CD7-8AAB-2D7FB69A53E7}" type="presParOf" srcId="{C9DCB56D-916A-4D8C-B640-D6BB2049FEA0}" destId="{95CCEDED-95C1-46B9-8168-4421E83A128B}" srcOrd="0" destOrd="0" presId="urn:microsoft.com/office/officeart/2005/8/layout/hierarchy2"/>
    <dgm:cxn modelId="{2A0C2A34-3DD0-41CE-B5AB-15E30F420F36}" type="presParOf" srcId="{C9DCB56D-916A-4D8C-B640-D6BB2049FEA0}" destId="{936A267C-FA53-42A2-B7DD-1F41BBC3F7EA}" srcOrd="1" destOrd="0" presId="urn:microsoft.com/office/officeart/2005/8/layout/hierarchy2"/>
    <dgm:cxn modelId="{24C3378D-DAEF-4E62-A553-26CC3B17489F}" type="presParOf" srcId="{936A267C-FA53-42A2-B7DD-1F41BBC3F7EA}" destId="{11A16C7C-9F13-47F3-9D12-4DE443E3AE8C}" srcOrd="0" destOrd="0" presId="urn:microsoft.com/office/officeart/2005/8/layout/hierarchy2"/>
    <dgm:cxn modelId="{F123195F-16B7-41A3-9884-E16E033DDA80}" type="presParOf" srcId="{11A16C7C-9F13-47F3-9D12-4DE443E3AE8C}" destId="{9C098A26-9386-4EEF-BC97-B5D82F609999}" srcOrd="0" destOrd="0" presId="urn:microsoft.com/office/officeart/2005/8/layout/hierarchy2"/>
    <dgm:cxn modelId="{83FA6D06-9696-4F3A-A7CF-4149518F892C}" type="presParOf" srcId="{936A267C-FA53-42A2-B7DD-1F41BBC3F7EA}" destId="{6DAC1D04-A42A-42A4-9985-EA7CEBA7E3F8}" srcOrd="1" destOrd="0" presId="urn:microsoft.com/office/officeart/2005/8/layout/hierarchy2"/>
    <dgm:cxn modelId="{AD4F34E6-E707-405B-A205-2D23C5EDAC14}" type="presParOf" srcId="{6DAC1D04-A42A-42A4-9985-EA7CEBA7E3F8}" destId="{735B618C-0575-492D-ACE0-D98F071EB058}" srcOrd="0" destOrd="0" presId="urn:microsoft.com/office/officeart/2005/8/layout/hierarchy2"/>
    <dgm:cxn modelId="{E89721AB-54E4-40D8-BB5B-68057F7E49EF}" type="presParOf" srcId="{6DAC1D04-A42A-42A4-9985-EA7CEBA7E3F8}" destId="{1B4F7702-0369-4B65-9BAD-5B2D06072C12}" srcOrd="1" destOrd="0" presId="urn:microsoft.com/office/officeart/2005/8/layout/hierarchy2"/>
    <dgm:cxn modelId="{6519ABD7-472C-48CC-A9FA-AC1072032C2B}" type="presParOf" srcId="{1B4F7702-0369-4B65-9BAD-5B2D06072C12}" destId="{6B82CEFA-1EF8-4F54-805D-0F1D3ABC9682}" srcOrd="0" destOrd="0" presId="urn:microsoft.com/office/officeart/2005/8/layout/hierarchy2"/>
    <dgm:cxn modelId="{D438A445-0EE9-4B93-B982-5A0F9A28B128}" type="presParOf" srcId="{6B82CEFA-1EF8-4F54-805D-0F1D3ABC9682}" destId="{4EDD3A99-9F3F-43C9-B72A-57F18394F9F3}" srcOrd="0" destOrd="0" presId="urn:microsoft.com/office/officeart/2005/8/layout/hierarchy2"/>
    <dgm:cxn modelId="{C927347C-C637-4F68-A66C-84C551915F0B}" type="presParOf" srcId="{1B4F7702-0369-4B65-9BAD-5B2D06072C12}" destId="{BA12FB42-87FA-4DD3-9441-79C1012BE823}" srcOrd="1" destOrd="0" presId="urn:microsoft.com/office/officeart/2005/8/layout/hierarchy2"/>
    <dgm:cxn modelId="{E5649ED2-58E2-4B67-A84C-67A98562441E}" type="presParOf" srcId="{BA12FB42-87FA-4DD3-9441-79C1012BE823}" destId="{5118E4B5-B1BD-4749-A52F-CC13B3B0B066}" srcOrd="0" destOrd="0" presId="urn:microsoft.com/office/officeart/2005/8/layout/hierarchy2"/>
    <dgm:cxn modelId="{DC320CB3-4845-4010-B222-9DDFC1553FCB}" type="presParOf" srcId="{BA12FB42-87FA-4DD3-9441-79C1012BE823}" destId="{5CD56AF3-774A-4D46-A31A-4E4048B7B478}" srcOrd="1" destOrd="0" presId="urn:microsoft.com/office/officeart/2005/8/layout/hierarchy2"/>
    <dgm:cxn modelId="{E74A76ED-61E7-49D0-8F6A-1D19A0E455D1}" type="presParOf" srcId="{5CD56AF3-774A-4D46-A31A-4E4048B7B478}" destId="{1A896E04-4812-4E05-8727-FE5E1238FF80}" srcOrd="0" destOrd="0" presId="urn:microsoft.com/office/officeart/2005/8/layout/hierarchy2"/>
    <dgm:cxn modelId="{9F39D55E-0AFF-48FF-90ED-789A7C3CCADA}" type="presParOf" srcId="{1A896E04-4812-4E05-8727-FE5E1238FF80}" destId="{7D0533CD-5F78-4365-86B0-A528F6FA3450}" srcOrd="0" destOrd="0" presId="urn:microsoft.com/office/officeart/2005/8/layout/hierarchy2"/>
    <dgm:cxn modelId="{5BFB2477-3F62-4238-8FE9-61FFEAC07BC7}" type="presParOf" srcId="{5CD56AF3-774A-4D46-A31A-4E4048B7B478}" destId="{6974678B-597A-4AA7-A1FB-A2DBFACCE377}" srcOrd="1" destOrd="0" presId="urn:microsoft.com/office/officeart/2005/8/layout/hierarchy2"/>
    <dgm:cxn modelId="{618A7023-C239-43A8-B513-62328828F491}" type="presParOf" srcId="{6974678B-597A-4AA7-A1FB-A2DBFACCE377}" destId="{4FF8D9FA-9C41-4B80-989E-A4EFADCEDF84}" srcOrd="0" destOrd="0" presId="urn:microsoft.com/office/officeart/2005/8/layout/hierarchy2"/>
    <dgm:cxn modelId="{DBBECB0F-F4E9-4DDF-959A-71C75945880A}" type="presParOf" srcId="{6974678B-597A-4AA7-A1FB-A2DBFACCE377}" destId="{814E9CBC-28EB-4E4C-96B6-7680E631C6C5}" srcOrd="1" destOrd="0" presId="urn:microsoft.com/office/officeart/2005/8/layout/hierarchy2"/>
    <dgm:cxn modelId="{47A77106-6A02-4FB4-B12A-16FA6A634DA0}" type="presParOf" srcId="{814E9CBC-28EB-4E4C-96B6-7680E631C6C5}" destId="{1384BEA4-781B-4D61-9D82-E5445F5259B7}" srcOrd="0" destOrd="0" presId="urn:microsoft.com/office/officeart/2005/8/layout/hierarchy2"/>
    <dgm:cxn modelId="{D0EE0584-700A-45EE-85F4-D5CF81A62EFE}" type="presParOf" srcId="{1384BEA4-781B-4D61-9D82-E5445F5259B7}" destId="{F05645ED-3401-4682-AE34-4D9A06AB3499}" srcOrd="0" destOrd="0" presId="urn:microsoft.com/office/officeart/2005/8/layout/hierarchy2"/>
    <dgm:cxn modelId="{434D3EC7-AF50-49FD-9B87-EACBC14C4F0B}" type="presParOf" srcId="{814E9CBC-28EB-4E4C-96B6-7680E631C6C5}" destId="{64E7CB0B-E0BB-4F8D-9CD9-B07F5E287047}" srcOrd="1" destOrd="0" presId="urn:microsoft.com/office/officeart/2005/8/layout/hierarchy2"/>
    <dgm:cxn modelId="{19B4569E-20B9-4343-BDD9-DBD25C527B59}" type="presParOf" srcId="{64E7CB0B-E0BB-4F8D-9CD9-B07F5E287047}" destId="{D252E4D9-F6A5-46D6-98BD-4947C5A00CB5}" srcOrd="0" destOrd="0" presId="urn:microsoft.com/office/officeart/2005/8/layout/hierarchy2"/>
    <dgm:cxn modelId="{FAF3BD61-5DDA-4400-ADB0-1D56D21A8212}" type="presParOf" srcId="{64E7CB0B-E0BB-4F8D-9CD9-B07F5E287047}" destId="{EEF8D956-1BE1-4490-9521-5A0C6AA1CA88}" srcOrd="1" destOrd="0" presId="urn:microsoft.com/office/officeart/2005/8/layout/hierarchy2"/>
    <dgm:cxn modelId="{489A7F3C-A4E6-45E7-8534-8F0FCAD27C8E}" type="presParOf" srcId="{814E9CBC-28EB-4E4C-96B6-7680E631C6C5}" destId="{B1E12F70-29DD-4848-BDEA-8D71E2DA5E1F}" srcOrd="2" destOrd="0" presId="urn:microsoft.com/office/officeart/2005/8/layout/hierarchy2"/>
    <dgm:cxn modelId="{7301ADCD-5B73-4819-BBC0-88963A7F2375}" type="presParOf" srcId="{B1E12F70-29DD-4848-BDEA-8D71E2DA5E1F}" destId="{F6786920-C56C-4195-B118-6234217D8DE5}" srcOrd="0" destOrd="0" presId="urn:microsoft.com/office/officeart/2005/8/layout/hierarchy2"/>
    <dgm:cxn modelId="{732B606B-5AAC-4725-AC5B-5596B17816C0}" type="presParOf" srcId="{814E9CBC-28EB-4E4C-96B6-7680E631C6C5}" destId="{732209FA-C46E-4EE1-A4C0-E947054FEF53}" srcOrd="3" destOrd="0" presId="urn:microsoft.com/office/officeart/2005/8/layout/hierarchy2"/>
    <dgm:cxn modelId="{E866D415-81C8-45DB-BB70-659BBDBFFF71}" type="presParOf" srcId="{732209FA-C46E-4EE1-A4C0-E947054FEF53}" destId="{679C94F1-E93F-45CA-AEC9-9657A3EEFB9C}" srcOrd="0" destOrd="0" presId="urn:microsoft.com/office/officeart/2005/8/layout/hierarchy2"/>
    <dgm:cxn modelId="{7AA9C0E0-4172-46B8-A843-E9E12497B259}" type="presParOf" srcId="{732209FA-C46E-4EE1-A4C0-E947054FEF53}" destId="{E4B23C18-EEB3-4286-89C6-A7F8F4C967C2}" srcOrd="1" destOrd="0" presId="urn:microsoft.com/office/officeart/2005/8/layout/hierarchy2"/>
    <dgm:cxn modelId="{2C78A5B0-F134-4235-AC8A-B44C03F3B3E7}" type="presParOf" srcId="{814E9CBC-28EB-4E4C-96B6-7680E631C6C5}" destId="{D664FA99-A676-466E-B1D3-9A1BD0F23892}" srcOrd="4" destOrd="0" presId="urn:microsoft.com/office/officeart/2005/8/layout/hierarchy2"/>
    <dgm:cxn modelId="{C387BEE1-2145-4FAA-81FA-365CA2438697}" type="presParOf" srcId="{D664FA99-A676-466E-B1D3-9A1BD0F23892}" destId="{0586B268-A6E8-46B4-A03A-B769218914CB}" srcOrd="0" destOrd="0" presId="urn:microsoft.com/office/officeart/2005/8/layout/hierarchy2"/>
    <dgm:cxn modelId="{F71A9883-186E-4E60-8F32-17DF8CA04560}" type="presParOf" srcId="{814E9CBC-28EB-4E4C-96B6-7680E631C6C5}" destId="{FC43E82F-13E5-43BE-BA03-D982BB1A8F93}" srcOrd="5" destOrd="0" presId="urn:microsoft.com/office/officeart/2005/8/layout/hierarchy2"/>
    <dgm:cxn modelId="{5C8E791B-2EB7-4E0B-9E64-008FFB297E24}" type="presParOf" srcId="{FC43E82F-13E5-43BE-BA03-D982BB1A8F93}" destId="{F2662459-536A-4BA2-9DAB-8DA48D37B30E}" srcOrd="0" destOrd="0" presId="urn:microsoft.com/office/officeart/2005/8/layout/hierarchy2"/>
    <dgm:cxn modelId="{0EE261AE-4D8F-4C62-B2DA-924D77722C0E}" type="presParOf" srcId="{FC43E82F-13E5-43BE-BA03-D982BB1A8F93}" destId="{DA228D59-0447-4F1E-B4A3-C3441510804F}"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5D25CBA-602D-4079-A05D-94BDD6B89726}" type="doc">
      <dgm:prSet loTypeId="urn:microsoft.com/office/officeart/2005/8/layout/vList5" loCatId="list" qsTypeId="urn:microsoft.com/office/officeart/2005/8/quickstyle/3d2" qsCatId="3D" csTypeId="urn:microsoft.com/office/officeart/2005/8/colors/colorful1#4" csCatId="colorful" phldr="1"/>
      <dgm:spPr/>
      <dgm:t>
        <a:bodyPr/>
        <a:lstStyle/>
        <a:p>
          <a:endParaRPr lang="es-DO"/>
        </a:p>
      </dgm:t>
    </dgm:pt>
    <dgm:pt modelId="{F03202B9-39A6-4CBC-A531-A573C27B2639}">
      <dgm:prSet phldrT="[Texto]" custT="1"/>
      <dgm:spPr/>
      <dgm:t>
        <a:bodyPr/>
        <a:lstStyle/>
        <a:p>
          <a:r>
            <a:rPr lang="es-DO" sz="1800" b="1" dirty="0" smtClean="0">
              <a:effectLst>
                <a:outerShdw blurRad="38100" dist="38100" dir="2700000" algn="tl">
                  <a:srgbClr val="000000">
                    <a:alpha val="43137"/>
                  </a:srgbClr>
                </a:outerShdw>
              </a:effectLst>
            </a:rPr>
            <a:t>Reorganización del Sistema: </a:t>
          </a:r>
        </a:p>
        <a:p>
          <a:r>
            <a:rPr lang="es-DO" sz="1800" b="1" dirty="0" smtClean="0">
              <a:effectLst>
                <a:outerShdw blurRad="38100" dist="38100" dir="2700000" algn="tl">
                  <a:srgbClr val="000000">
                    <a:alpha val="43137"/>
                  </a:srgbClr>
                </a:outerShdw>
              </a:effectLst>
            </a:rPr>
            <a:t>Centros Educativos como núcleo del sistema</a:t>
          </a:r>
          <a:endParaRPr lang="es-DO" sz="1800" b="1" dirty="0">
            <a:effectLst>
              <a:outerShdw blurRad="38100" dist="38100" dir="2700000" algn="tl">
                <a:srgbClr val="000000">
                  <a:alpha val="43137"/>
                </a:srgbClr>
              </a:outerShdw>
            </a:effectLst>
          </a:endParaRPr>
        </a:p>
      </dgm:t>
    </dgm:pt>
    <dgm:pt modelId="{E4F1D8F6-3E30-47BB-B77B-EABE01CDC1DB}" type="parTrans" cxnId="{F3749948-3975-49D4-867C-23AAC5E5FBF3}">
      <dgm:prSet/>
      <dgm:spPr/>
      <dgm:t>
        <a:bodyPr/>
        <a:lstStyle/>
        <a:p>
          <a:endParaRPr lang="es-DO" sz="1200"/>
        </a:p>
      </dgm:t>
    </dgm:pt>
    <dgm:pt modelId="{A43521E8-69BE-4CED-BBE4-B5FD37E4CAC8}" type="sibTrans" cxnId="{F3749948-3975-49D4-867C-23AAC5E5FBF3}">
      <dgm:prSet/>
      <dgm:spPr/>
      <dgm:t>
        <a:bodyPr/>
        <a:lstStyle/>
        <a:p>
          <a:endParaRPr lang="es-DO" sz="1200"/>
        </a:p>
      </dgm:t>
    </dgm:pt>
    <dgm:pt modelId="{1D83DE36-6A80-4256-9FF5-5616C70F4952}">
      <dgm:prSet phldrT="[Texto]" custT="1"/>
      <dgm:spPr/>
      <dgm:t>
        <a:bodyPr/>
        <a:lstStyle/>
        <a:p>
          <a:r>
            <a:rPr lang="es-DO" sz="1200" dirty="0" smtClean="0">
              <a:effectLst>
                <a:outerShdw blurRad="38100" dist="38100" dir="2700000" algn="tl">
                  <a:srgbClr val="000000">
                    <a:alpha val="43137"/>
                  </a:srgbClr>
                </a:outerShdw>
              </a:effectLst>
            </a:rPr>
            <a:t>Revisión y readecuación currículo.</a:t>
          </a:r>
          <a:endParaRPr lang="es-DO" sz="1200" dirty="0">
            <a:effectLst>
              <a:outerShdw blurRad="38100" dist="38100" dir="2700000" algn="tl">
                <a:srgbClr val="000000">
                  <a:alpha val="43137"/>
                </a:srgbClr>
              </a:outerShdw>
            </a:effectLst>
          </a:endParaRPr>
        </a:p>
      </dgm:t>
    </dgm:pt>
    <dgm:pt modelId="{705DE92C-AA15-4531-BBBF-B738F379AFB3}" type="parTrans" cxnId="{27CA6AA0-1A54-44BC-A9B8-87F5D2F86FBC}">
      <dgm:prSet/>
      <dgm:spPr/>
      <dgm:t>
        <a:bodyPr/>
        <a:lstStyle/>
        <a:p>
          <a:endParaRPr lang="es-DO" sz="1200"/>
        </a:p>
      </dgm:t>
    </dgm:pt>
    <dgm:pt modelId="{244F46E3-8935-4CCA-AFED-85FEB8E6954E}" type="sibTrans" cxnId="{27CA6AA0-1A54-44BC-A9B8-87F5D2F86FBC}">
      <dgm:prSet/>
      <dgm:spPr/>
      <dgm:t>
        <a:bodyPr/>
        <a:lstStyle/>
        <a:p>
          <a:endParaRPr lang="es-DO" sz="1200"/>
        </a:p>
      </dgm:t>
    </dgm:pt>
    <dgm:pt modelId="{05CC4DA9-CAB8-4CC4-B760-B33A57868BBB}">
      <dgm:prSet phldrT="[Texto]" custT="1"/>
      <dgm:spPr/>
      <dgm:t>
        <a:bodyPr/>
        <a:lstStyle/>
        <a:p>
          <a:r>
            <a:rPr lang="es-DO" sz="1200" dirty="0" smtClean="0">
              <a:effectLst>
                <a:outerShdw blurRad="38100" dist="38100" dir="2700000" algn="tl">
                  <a:srgbClr val="000000">
                    <a:alpha val="43137"/>
                  </a:srgbClr>
                </a:outerShdw>
              </a:effectLst>
            </a:rPr>
            <a:t>Evaluación del desempeño centrada en los logros de aprendizaje.</a:t>
          </a:r>
          <a:endParaRPr lang="es-DO" sz="1200" dirty="0">
            <a:effectLst>
              <a:outerShdw blurRad="38100" dist="38100" dir="2700000" algn="tl">
                <a:srgbClr val="000000">
                  <a:alpha val="43137"/>
                </a:srgbClr>
              </a:outerShdw>
            </a:effectLst>
          </a:endParaRPr>
        </a:p>
      </dgm:t>
    </dgm:pt>
    <dgm:pt modelId="{144B9C9A-15B4-4754-AD3C-C7DC0D66C45A}" type="parTrans" cxnId="{95952B74-4F02-4ABA-92A9-0C7CD7B7F8C0}">
      <dgm:prSet/>
      <dgm:spPr/>
      <dgm:t>
        <a:bodyPr/>
        <a:lstStyle/>
        <a:p>
          <a:endParaRPr lang="es-DO" sz="1200"/>
        </a:p>
      </dgm:t>
    </dgm:pt>
    <dgm:pt modelId="{9D0B1DCB-ADAC-4F40-9E0C-FB7444211B3A}" type="sibTrans" cxnId="{95952B74-4F02-4ABA-92A9-0C7CD7B7F8C0}">
      <dgm:prSet/>
      <dgm:spPr/>
      <dgm:t>
        <a:bodyPr/>
        <a:lstStyle/>
        <a:p>
          <a:endParaRPr lang="es-DO" sz="1200"/>
        </a:p>
      </dgm:t>
    </dgm:pt>
    <dgm:pt modelId="{61E560CF-5C16-4C65-888E-BD7965126C38}">
      <dgm:prSet phldrT="[Texto]" custT="1"/>
      <dgm:spPr/>
      <dgm:t>
        <a:bodyPr/>
        <a:lstStyle/>
        <a:p>
          <a:r>
            <a:rPr lang="es-DO" sz="2000" b="1" dirty="0" smtClean="0">
              <a:effectLst>
                <a:outerShdw blurRad="38100" dist="38100" dir="2700000" algn="tl">
                  <a:srgbClr val="000000">
                    <a:alpha val="43137"/>
                  </a:srgbClr>
                </a:outerShdw>
              </a:effectLst>
            </a:rPr>
            <a:t>Revisión y Readecuación de la política de formación docente</a:t>
          </a:r>
          <a:endParaRPr lang="es-DO" sz="2000" b="1" dirty="0">
            <a:effectLst>
              <a:outerShdw blurRad="38100" dist="38100" dir="2700000" algn="tl">
                <a:srgbClr val="000000">
                  <a:alpha val="43137"/>
                </a:srgbClr>
              </a:outerShdw>
            </a:effectLst>
          </a:endParaRPr>
        </a:p>
      </dgm:t>
    </dgm:pt>
    <dgm:pt modelId="{56AB6A7A-25D8-4D1F-9F5A-8043958A2A31}" type="parTrans" cxnId="{D3560C57-6973-4E51-968D-F8228910D100}">
      <dgm:prSet/>
      <dgm:spPr/>
      <dgm:t>
        <a:bodyPr/>
        <a:lstStyle/>
        <a:p>
          <a:endParaRPr lang="es-DO" sz="1200"/>
        </a:p>
      </dgm:t>
    </dgm:pt>
    <dgm:pt modelId="{9E3C2E83-FC42-4D54-BEFC-C005374A0FA9}" type="sibTrans" cxnId="{D3560C57-6973-4E51-968D-F8228910D100}">
      <dgm:prSet/>
      <dgm:spPr/>
      <dgm:t>
        <a:bodyPr/>
        <a:lstStyle/>
        <a:p>
          <a:endParaRPr lang="es-DO" sz="1200"/>
        </a:p>
      </dgm:t>
    </dgm:pt>
    <dgm:pt modelId="{2572C116-9332-4507-9BEA-5B4AE3A37B85}">
      <dgm:prSet phldrT="[Texto]" custT="1"/>
      <dgm:spPr/>
      <dgm:t>
        <a:bodyPr/>
        <a:lstStyle/>
        <a:p>
          <a:r>
            <a:rPr lang="es-DO" sz="1200" dirty="0" smtClean="0">
              <a:effectLst>
                <a:outerShdw blurRad="38100" dist="38100" dir="2700000" algn="tl">
                  <a:srgbClr val="000000">
                    <a:alpha val="43137"/>
                  </a:srgbClr>
                </a:outerShdw>
              </a:effectLst>
            </a:rPr>
            <a:t>Sistema de contratación, desarrollo, permanencia y mejoramiento de las condiciones de vida del personal docente y administrativo.</a:t>
          </a:r>
          <a:endParaRPr lang="es-DO" sz="1200" dirty="0">
            <a:effectLst>
              <a:outerShdw blurRad="38100" dist="38100" dir="2700000" algn="tl">
                <a:srgbClr val="000000">
                  <a:alpha val="43137"/>
                </a:srgbClr>
              </a:outerShdw>
            </a:effectLst>
          </a:endParaRPr>
        </a:p>
      </dgm:t>
    </dgm:pt>
    <dgm:pt modelId="{74539516-764A-4416-BF4E-0CB7D5CAEFAF}" type="parTrans" cxnId="{B69599D2-A700-4431-AAD6-0F8B34FC3512}">
      <dgm:prSet/>
      <dgm:spPr/>
      <dgm:t>
        <a:bodyPr/>
        <a:lstStyle/>
        <a:p>
          <a:endParaRPr lang="es-DO" sz="1200"/>
        </a:p>
      </dgm:t>
    </dgm:pt>
    <dgm:pt modelId="{5717F769-FF7C-4A13-8682-4AB03ADB3C6F}" type="sibTrans" cxnId="{B69599D2-A700-4431-AAD6-0F8B34FC3512}">
      <dgm:prSet/>
      <dgm:spPr/>
      <dgm:t>
        <a:bodyPr/>
        <a:lstStyle/>
        <a:p>
          <a:endParaRPr lang="es-DO" sz="1200"/>
        </a:p>
      </dgm:t>
    </dgm:pt>
    <dgm:pt modelId="{02DC2086-517E-4632-89F9-E7CFCDB11A05}">
      <dgm:prSet phldrT="[Texto]" custT="1"/>
      <dgm:spPr/>
      <dgm:t>
        <a:bodyPr/>
        <a:lstStyle/>
        <a:p>
          <a:r>
            <a:rPr lang="es-DO" sz="1200" dirty="0" smtClean="0">
              <a:effectLst>
                <a:outerShdw blurRad="38100" dist="38100" dir="2700000" algn="tl">
                  <a:srgbClr val="000000">
                    <a:alpha val="43137"/>
                  </a:srgbClr>
                </a:outerShdw>
              </a:effectLst>
            </a:rPr>
            <a:t>Organización eficiente y eficaz del desarrollo de personal.</a:t>
          </a:r>
          <a:endParaRPr lang="es-DO" sz="1200" dirty="0">
            <a:effectLst>
              <a:outerShdw blurRad="38100" dist="38100" dir="2700000" algn="tl">
                <a:srgbClr val="000000">
                  <a:alpha val="43137"/>
                </a:srgbClr>
              </a:outerShdw>
            </a:effectLst>
          </a:endParaRPr>
        </a:p>
      </dgm:t>
    </dgm:pt>
    <dgm:pt modelId="{2B682611-AE82-41FD-946A-634A0D2113CC}" type="parTrans" cxnId="{26E12607-AE2F-428C-9CCF-E9CE8B84C69F}">
      <dgm:prSet/>
      <dgm:spPr/>
      <dgm:t>
        <a:bodyPr/>
        <a:lstStyle/>
        <a:p>
          <a:endParaRPr lang="es-DO" sz="1200"/>
        </a:p>
      </dgm:t>
    </dgm:pt>
    <dgm:pt modelId="{365CB1AB-777A-4805-8EE1-A323E68BE72E}" type="sibTrans" cxnId="{26E12607-AE2F-428C-9CCF-E9CE8B84C69F}">
      <dgm:prSet/>
      <dgm:spPr/>
      <dgm:t>
        <a:bodyPr/>
        <a:lstStyle/>
        <a:p>
          <a:endParaRPr lang="es-DO" sz="1200"/>
        </a:p>
      </dgm:t>
    </dgm:pt>
    <dgm:pt modelId="{C23BF428-8986-418A-8CE9-DE77E6D6915B}">
      <dgm:prSet phldrT="[Texto]" custT="1"/>
      <dgm:spPr/>
      <dgm:t>
        <a:bodyPr/>
        <a:lstStyle/>
        <a:p>
          <a:r>
            <a:rPr lang="es-DO" sz="2000" b="1" dirty="0" smtClean="0">
              <a:effectLst>
                <a:outerShdw blurRad="38100" dist="38100" dir="2700000" algn="tl">
                  <a:srgbClr val="000000">
                    <a:alpha val="43137"/>
                  </a:srgbClr>
                </a:outerShdw>
              </a:effectLst>
            </a:rPr>
            <a:t>Cumplimiento del Calendario y el horario escolar</a:t>
          </a:r>
          <a:endParaRPr lang="es-DO" sz="2000" b="1" dirty="0">
            <a:effectLst>
              <a:outerShdw blurRad="38100" dist="38100" dir="2700000" algn="tl">
                <a:srgbClr val="000000">
                  <a:alpha val="43137"/>
                </a:srgbClr>
              </a:outerShdw>
            </a:effectLst>
          </a:endParaRPr>
        </a:p>
      </dgm:t>
    </dgm:pt>
    <dgm:pt modelId="{71266E37-EAB4-4F12-A9F4-FE0C3CD7527B}" type="parTrans" cxnId="{D2D50270-29FD-4960-855B-AC4F4DD33F95}">
      <dgm:prSet/>
      <dgm:spPr/>
      <dgm:t>
        <a:bodyPr/>
        <a:lstStyle/>
        <a:p>
          <a:endParaRPr lang="es-DO" sz="1200"/>
        </a:p>
      </dgm:t>
    </dgm:pt>
    <dgm:pt modelId="{D702C6D3-FDF8-4747-99DB-16F867D2AE7A}" type="sibTrans" cxnId="{D2D50270-29FD-4960-855B-AC4F4DD33F95}">
      <dgm:prSet/>
      <dgm:spPr/>
      <dgm:t>
        <a:bodyPr/>
        <a:lstStyle/>
        <a:p>
          <a:endParaRPr lang="es-DO" sz="1200"/>
        </a:p>
      </dgm:t>
    </dgm:pt>
    <dgm:pt modelId="{F436E996-E9E8-4C48-9E20-46346B821F8E}">
      <dgm:prSet phldrT="[Texto]" custT="1"/>
      <dgm:spPr/>
      <dgm:t>
        <a:bodyPr/>
        <a:lstStyle/>
        <a:p>
          <a:r>
            <a:rPr lang="es-DO" sz="1200" dirty="0" smtClean="0">
              <a:effectLst>
                <a:outerShdw blurRad="38100" dist="38100" dir="2700000" algn="tl">
                  <a:srgbClr val="000000">
                    <a:alpha val="43137"/>
                  </a:srgbClr>
                </a:outerShdw>
              </a:effectLst>
            </a:rPr>
            <a:t>Construcción, rehabilitación y mantenimiento de la planta física de acuerdo a parámetros de calidad.</a:t>
          </a:r>
          <a:endParaRPr lang="es-DO" sz="1200" dirty="0">
            <a:effectLst>
              <a:outerShdw blurRad="38100" dist="38100" dir="2700000" algn="tl">
                <a:srgbClr val="000000">
                  <a:alpha val="43137"/>
                </a:srgbClr>
              </a:outerShdw>
            </a:effectLst>
          </a:endParaRPr>
        </a:p>
      </dgm:t>
    </dgm:pt>
    <dgm:pt modelId="{003ECBA1-0D75-45ED-967B-B08B34E12552}" type="parTrans" cxnId="{62FF328C-8876-44BC-8465-090FB06F5B40}">
      <dgm:prSet/>
      <dgm:spPr/>
      <dgm:t>
        <a:bodyPr/>
        <a:lstStyle/>
        <a:p>
          <a:endParaRPr lang="es-DO" sz="1200"/>
        </a:p>
      </dgm:t>
    </dgm:pt>
    <dgm:pt modelId="{7C25A683-3E2F-423F-BFAA-5FB4E02B253B}" type="sibTrans" cxnId="{62FF328C-8876-44BC-8465-090FB06F5B40}">
      <dgm:prSet/>
      <dgm:spPr/>
      <dgm:t>
        <a:bodyPr/>
        <a:lstStyle/>
        <a:p>
          <a:endParaRPr lang="es-DO" sz="1200"/>
        </a:p>
      </dgm:t>
    </dgm:pt>
    <dgm:pt modelId="{112B2AD5-C616-46C7-9CE5-DF6D68774E78}">
      <dgm:prSet phldrT="[Texto]" custT="1"/>
      <dgm:spPr/>
      <dgm:t>
        <a:bodyPr/>
        <a:lstStyle/>
        <a:p>
          <a:r>
            <a:rPr lang="es-DO" sz="1200" dirty="0" smtClean="0">
              <a:effectLst>
                <a:outerShdw blurRad="38100" dist="38100" dir="2700000" algn="tl">
                  <a:srgbClr val="000000">
                    <a:alpha val="43137"/>
                  </a:srgbClr>
                </a:outerShdw>
              </a:effectLst>
            </a:rPr>
            <a:t>Centralidad de la evaluación y la investigación en los logros de aprendizaje y calidad de la gestión.</a:t>
          </a:r>
          <a:endParaRPr lang="es-DO" sz="1200" dirty="0">
            <a:effectLst>
              <a:outerShdw blurRad="38100" dist="38100" dir="2700000" algn="tl">
                <a:srgbClr val="000000">
                  <a:alpha val="43137"/>
                </a:srgbClr>
              </a:outerShdw>
            </a:effectLst>
          </a:endParaRPr>
        </a:p>
      </dgm:t>
    </dgm:pt>
    <dgm:pt modelId="{ED3F095A-AD52-4FAC-8E8B-160096543C5A}" type="parTrans" cxnId="{A04752C9-C26B-44CE-B679-D845C05DE20E}">
      <dgm:prSet/>
      <dgm:spPr/>
      <dgm:t>
        <a:bodyPr/>
        <a:lstStyle/>
        <a:p>
          <a:endParaRPr lang="es-DO" sz="1200"/>
        </a:p>
      </dgm:t>
    </dgm:pt>
    <dgm:pt modelId="{C106228D-489A-4F88-BA8A-C523CEC14516}" type="sibTrans" cxnId="{A04752C9-C26B-44CE-B679-D845C05DE20E}">
      <dgm:prSet/>
      <dgm:spPr/>
      <dgm:t>
        <a:bodyPr/>
        <a:lstStyle/>
        <a:p>
          <a:endParaRPr lang="es-DO" sz="1200"/>
        </a:p>
      </dgm:t>
    </dgm:pt>
    <dgm:pt modelId="{17A66FFC-9D32-4C13-9A0E-AFFB527F0F55}">
      <dgm:prSet phldrT="[Texto]" custT="1"/>
      <dgm:spPr/>
      <dgm:t>
        <a:bodyPr/>
        <a:lstStyle/>
        <a:p>
          <a:r>
            <a:rPr lang="es-DO" sz="1800" b="1" dirty="0" smtClean="0">
              <a:effectLst>
                <a:outerShdw blurRad="38100" dist="38100" dir="2700000" algn="tl">
                  <a:srgbClr val="000000">
                    <a:alpha val="43137"/>
                  </a:srgbClr>
                </a:outerShdw>
              </a:effectLst>
            </a:rPr>
            <a:t>Inversión continua y sistemática conforme a la </a:t>
          </a:r>
          <a:r>
            <a:rPr lang="es-DO" sz="2000" b="1" dirty="0" smtClean="0">
              <a:effectLst>
                <a:outerShdw blurRad="38100" dist="38100" dir="2700000" algn="tl">
                  <a:srgbClr val="000000">
                    <a:alpha val="43137"/>
                  </a:srgbClr>
                </a:outerShdw>
              </a:effectLst>
            </a:rPr>
            <a:t>programación de PDE.</a:t>
          </a:r>
          <a:endParaRPr lang="es-DO" sz="1800" b="1" dirty="0">
            <a:effectLst>
              <a:outerShdw blurRad="38100" dist="38100" dir="2700000" algn="tl">
                <a:srgbClr val="000000">
                  <a:alpha val="43137"/>
                </a:srgbClr>
              </a:outerShdw>
            </a:effectLst>
          </a:endParaRPr>
        </a:p>
      </dgm:t>
    </dgm:pt>
    <dgm:pt modelId="{5A461CDF-82BB-441E-A081-568E0C3F6DC5}" type="parTrans" cxnId="{B0DF9935-EBFE-4E56-B1EE-9EC1F3B698C0}">
      <dgm:prSet/>
      <dgm:spPr/>
      <dgm:t>
        <a:bodyPr/>
        <a:lstStyle/>
        <a:p>
          <a:endParaRPr lang="es-DO" sz="1200"/>
        </a:p>
      </dgm:t>
    </dgm:pt>
    <dgm:pt modelId="{D51B2654-D653-4820-A7D9-64FC54F4B23B}" type="sibTrans" cxnId="{B0DF9935-EBFE-4E56-B1EE-9EC1F3B698C0}">
      <dgm:prSet/>
      <dgm:spPr/>
      <dgm:t>
        <a:bodyPr/>
        <a:lstStyle/>
        <a:p>
          <a:endParaRPr lang="es-DO" sz="1200"/>
        </a:p>
      </dgm:t>
    </dgm:pt>
    <dgm:pt modelId="{5B977FB1-3693-4587-A0A6-1D103455E5EF}">
      <dgm:prSet phldrT="[Texto]" custT="1"/>
      <dgm:spPr/>
      <dgm:t>
        <a:bodyPr/>
        <a:lstStyle/>
        <a:p>
          <a:r>
            <a:rPr lang="es-DO" sz="1200" dirty="0" smtClean="0">
              <a:effectLst>
                <a:outerShdw blurRad="38100" dist="38100" dir="2700000" algn="tl">
                  <a:srgbClr val="000000">
                    <a:alpha val="43137"/>
                  </a:srgbClr>
                </a:outerShdw>
              </a:effectLst>
            </a:rPr>
            <a:t>Modernización del sistema educativo.</a:t>
          </a:r>
          <a:endParaRPr lang="es-DO" sz="1200" dirty="0">
            <a:effectLst>
              <a:outerShdw blurRad="38100" dist="38100" dir="2700000" algn="tl">
                <a:srgbClr val="000000">
                  <a:alpha val="43137"/>
                </a:srgbClr>
              </a:outerShdw>
            </a:effectLst>
          </a:endParaRPr>
        </a:p>
      </dgm:t>
    </dgm:pt>
    <dgm:pt modelId="{3DB47E5A-16B9-4425-9350-5C45854916FF}" type="parTrans" cxnId="{C7B93F7A-195E-4ADB-A4F4-784555F032F7}">
      <dgm:prSet/>
      <dgm:spPr/>
      <dgm:t>
        <a:bodyPr/>
        <a:lstStyle/>
        <a:p>
          <a:endParaRPr lang="es-DO" sz="1200"/>
        </a:p>
      </dgm:t>
    </dgm:pt>
    <dgm:pt modelId="{A036A16C-7CD2-4D5D-9332-C9B35101BFBC}" type="sibTrans" cxnId="{C7B93F7A-195E-4ADB-A4F4-784555F032F7}">
      <dgm:prSet/>
      <dgm:spPr/>
      <dgm:t>
        <a:bodyPr/>
        <a:lstStyle/>
        <a:p>
          <a:endParaRPr lang="es-DO" sz="1200"/>
        </a:p>
      </dgm:t>
    </dgm:pt>
    <dgm:pt modelId="{5ED36625-BF83-4A79-8212-0B440DC52B64}">
      <dgm:prSet phldrT="[Texto]" custT="1"/>
      <dgm:spPr/>
      <dgm:t>
        <a:bodyPr/>
        <a:lstStyle/>
        <a:p>
          <a:r>
            <a:rPr lang="es-DO" sz="1200" dirty="0" smtClean="0">
              <a:effectLst>
                <a:outerShdw blurRad="38100" dist="38100" dir="2700000" algn="tl">
                  <a:srgbClr val="000000">
                    <a:alpha val="43137"/>
                  </a:srgbClr>
                </a:outerShdw>
              </a:effectLst>
            </a:rPr>
            <a:t>Sistema de supervisión eficiente.</a:t>
          </a:r>
          <a:endParaRPr lang="es-DO" sz="1200" dirty="0">
            <a:effectLst>
              <a:outerShdw blurRad="38100" dist="38100" dir="2700000" algn="tl">
                <a:srgbClr val="000000">
                  <a:alpha val="43137"/>
                </a:srgbClr>
              </a:outerShdw>
            </a:effectLst>
          </a:endParaRPr>
        </a:p>
      </dgm:t>
    </dgm:pt>
    <dgm:pt modelId="{C10F053D-3374-4284-86D2-1B329E305BB5}" type="parTrans" cxnId="{F99C7711-16A2-4883-8307-513B9EE98B5F}">
      <dgm:prSet/>
      <dgm:spPr/>
      <dgm:t>
        <a:bodyPr/>
        <a:lstStyle/>
        <a:p>
          <a:endParaRPr lang="es-DO" sz="1200"/>
        </a:p>
      </dgm:t>
    </dgm:pt>
    <dgm:pt modelId="{36FC11D8-4923-46F4-9AE8-E7003B80FE0A}" type="sibTrans" cxnId="{F99C7711-16A2-4883-8307-513B9EE98B5F}">
      <dgm:prSet/>
      <dgm:spPr/>
      <dgm:t>
        <a:bodyPr/>
        <a:lstStyle/>
        <a:p>
          <a:endParaRPr lang="es-DO" sz="1200"/>
        </a:p>
      </dgm:t>
    </dgm:pt>
    <dgm:pt modelId="{81B46864-46C8-4832-A6EF-AB0D713C1818}">
      <dgm:prSet phldrT="[Texto]" custT="1"/>
      <dgm:spPr/>
      <dgm:t>
        <a:bodyPr/>
        <a:lstStyle/>
        <a:p>
          <a:r>
            <a:rPr lang="es-DO" sz="1200" dirty="0" smtClean="0">
              <a:effectLst>
                <a:outerShdw blurRad="38100" dist="38100" dir="2700000" algn="tl">
                  <a:srgbClr val="000000">
                    <a:alpha val="43137"/>
                  </a:srgbClr>
                </a:outerShdw>
              </a:effectLst>
            </a:rPr>
            <a:t>Recuperación de la ética del servicio en el cumplimiento de las normativas.</a:t>
          </a:r>
          <a:endParaRPr lang="es-DO" sz="1200" dirty="0">
            <a:effectLst>
              <a:outerShdw blurRad="38100" dist="38100" dir="2700000" algn="tl">
                <a:srgbClr val="000000">
                  <a:alpha val="43137"/>
                </a:srgbClr>
              </a:outerShdw>
            </a:effectLst>
          </a:endParaRPr>
        </a:p>
      </dgm:t>
    </dgm:pt>
    <dgm:pt modelId="{EA90615E-C32F-49D1-942C-32EDC6C47853}" type="parTrans" cxnId="{FEA2F34F-7251-42B3-9294-E1885F23F29F}">
      <dgm:prSet/>
      <dgm:spPr/>
      <dgm:t>
        <a:bodyPr/>
        <a:lstStyle/>
        <a:p>
          <a:endParaRPr lang="es-DO" sz="1200"/>
        </a:p>
      </dgm:t>
    </dgm:pt>
    <dgm:pt modelId="{8468606A-D901-4E96-9971-2572C67465CC}" type="sibTrans" cxnId="{FEA2F34F-7251-42B3-9294-E1885F23F29F}">
      <dgm:prSet/>
      <dgm:spPr/>
      <dgm:t>
        <a:bodyPr/>
        <a:lstStyle/>
        <a:p>
          <a:endParaRPr lang="es-DO" sz="1200"/>
        </a:p>
      </dgm:t>
    </dgm:pt>
    <dgm:pt modelId="{6348DC77-EA7C-4F67-9D77-B2A00976C31D}">
      <dgm:prSet phldrT="[Texto]" custT="1"/>
      <dgm:spPr/>
      <dgm:t>
        <a:bodyPr/>
        <a:lstStyle/>
        <a:p>
          <a:r>
            <a:rPr lang="es-DO" sz="1200" dirty="0" smtClean="0">
              <a:effectLst>
                <a:outerShdw blurRad="38100" dist="38100" dir="2700000" algn="tl">
                  <a:srgbClr val="000000">
                    <a:alpha val="43137"/>
                  </a:srgbClr>
                </a:outerShdw>
              </a:effectLst>
            </a:rPr>
            <a:t>Se parte de una racionalidad de la inversión posible y no solo lo establecido por Ley (Gradualidad de la inversión).</a:t>
          </a:r>
          <a:endParaRPr lang="es-DO" sz="1200" dirty="0">
            <a:effectLst>
              <a:outerShdw blurRad="38100" dist="38100" dir="2700000" algn="tl">
                <a:srgbClr val="000000">
                  <a:alpha val="43137"/>
                </a:srgbClr>
              </a:outerShdw>
            </a:effectLst>
          </a:endParaRPr>
        </a:p>
      </dgm:t>
    </dgm:pt>
    <dgm:pt modelId="{F0C010B4-3520-47E6-BFE1-DD2227E34489}" type="parTrans" cxnId="{3D412AED-6425-467B-B1A6-C2ECF9C64210}">
      <dgm:prSet/>
      <dgm:spPr/>
      <dgm:t>
        <a:bodyPr/>
        <a:lstStyle/>
        <a:p>
          <a:endParaRPr lang="es-DO" sz="1200"/>
        </a:p>
      </dgm:t>
    </dgm:pt>
    <dgm:pt modelId="{DBBF210B-230D-4CC6-B8A8-15A1454DE466}" type="sibTrans" cxnId="{3D412AED-6425-467B-B1A6-C2ECF9C64210}">
      <dgm:prSet/>
      <dgm:spPr/>
      <dgm:t>
        <a:bodyPr/>
        <a:lstStyle/>
        <a:p>
          <a:endParaRPr lang="es-DO" sz="1200"/>
        </a:p>
      </dgm:t>
    </dgm:pt>
    <dgm:pt modelId="{AF58318B-1D73-4A47-8BCF-5933EF9A8F12}">
      <dgm:prSet phldrT="[Texto]" custT="1"/>
      <dgm:spPr/>
      <dgm:t>
        <a:bodyPr/>
        <a:lstStyle/>
        <a:p>
          <a:r>
            <a:rPr lang="es-DO" sz="1200" dirty="0" smtClean="0">
              <a:effectLst>
                <a:outerShdw blurRad="38100" dist="38100" dir="2700000" algn="tl">
                  <a:srgbClr val="000000">
                    <a:alpha val="43137"/>
                  </a:srgbClr>
                </a:outerShdw>
              </a:effectLst>
            </a:rPr>
            <a:t>Compromiso de Estado y Social por la inversión</a:t>
          </a:r>
          <a:r>
            <a:rPr lang="es-DO" sz="1200" dirty="0" smtClean="0"/>
            <a:t>.</a:t>
          </a:r>
          <a:endParaRPr lang="es-DO" sz="1200" dirty="0"/>
        </a:p>
      </dgm:t>
    </dgm:pt>
    <dgm:pt modelId="{7B031D72-1D14-4B7E-8366-5AC36D7BA431}" type="parTrans" cxnId="{B382AF7D-8669-47AE-B4DD-F6699945D30F}">
      <dgm:prSet/>
      <dgm:spPr/>
      <dgm:t>
        <a:bodyPr/>
        <a:lstStyle/>
        <a:p>
          <a:endParaRPr lang="es-DO" sz="1200"/>
        </a:p>
      </dgm:t>
    </dgm:pt>
    <dgm:pt modelId="{6682D740-6EBB-4E73-9F69-D279DED89934}" type="sibTrans" cxnId="{B382AF7D-8669-47AE-B4DD-F6699945D30F}">
      <dgm:prSet/>
      <dgm:spPr/>
      <dgm:t>
        <a:bodyPr/>
        <a:lstStyle/>
        <a:p>
          <a:endParaRPr lang="es-DO" sz="1200"/>
        </a:p>
      </dgm:t>
    </dgm:pt>
    <dgm:pt modelId="{E71D3DA2-188E-415F-A370-9D07FA8ACDF1}">
      <dgm:prSet phldrT="[Texto]" custT="1"/>
      <dgm:spPr/>
      <dgm:t>
        <a:bodyPr/>
        <a:lstStyle/>
        <a:p>
          <a:r>
            <a:rPr lang="es-DO" sz="1200" dirty="0" smtClean="0">
              <a:effectLst>
                <a:outerShdw blurRad="38100" dist="38100" dir="2700000" algn="tl">
                  <a:srgbClr val="000000">
                    <a:alpha val="43137"/>
                  </a:srgbClr>
                </a:outerShdw>
              </a:effectLst>
            </a:rPr>
            <a:t>Incremento gradual del gasto o inversión.</a:t>
          </a:r>
          <a:endParaRPr lang="es-DO" sz="1200" dirty="0">
            <a:effectLst>
              <a:outerShdw blurRad="38100" dist="38100" dir="2700000" algn="tl">
                <a:srgbClr val="000000">
                  <a:alpha val="43137"/>
                </a:srgbClr>
              </a:outerShdw>
            </a:effectLst>
          </a:endParaRPr>
        </a:p>
      </dgm:t>
    </dgm:pt>
    <dgm:pt modelId="{89E8856F-3907-4970-9D99-97C918B1AFD7}" type="sibTrans" cxnId="{C8259486-F359-4F58-BAFA-8F64ABB5F1A4}">
      <dgm:prSet/>
      <dgm:spPr/>
      <dgm:t>
        <a:bodyPr/>
        <a:lstStyle/>
        <a:p>
          <a:endParaRPr lang="es-DO" sz="1200"/>
        </a:p>
      </dgm:t>
    </dgm:pt>
    <dgm:pt modelId="{2FF52CDE-0657-46FF-8AC3-2E546D7E9A6E}" type="parTrans" cxnId="{C8259486-F359-4F58-BAFA-8F64ABB5F1A4}">
      <dgm:prSet/>
      <dgm:spPr/>
      <dgm:t>
        <a:bodyPr/>
        <a:lstStyle/>
        <a:p>
          <a:endParaRPr lang="es-DO" sz="1200"/>
        </a:p>
      </dgm:t>
    </dgm:pt>
    <dgm:pt modelId="{AFA57F98-E09C-4579-93CD-5E6030326BD4}">
      <dgm:prSet phldrT="[Texto]" custT="1"/>
      <dgm:spPr/>
      <dgm:t>
        <a:bodyPr/>
        <a:lstStyle/>
        <a:p>
          <a:r>
            <a:rPr lang="es-DO" sz="1200" dirty="0" smtClean="0">
              <a:effectLst>
                <a:outerShdw blurRad="38100" dist="38100" dir="2700000" algn="tl">
                  <a:srgbClr val="000000">
                    <a:alpha val="43137"/>
                  </a:srgbClr>
                </a:outerShdw>
              </a:effectLst>
            </a:rPr>
            <a:t>Contratación de Profesores por una tanda</a:t>
          </a:r>
          <a:endParaRPr lang="es-DO" sz="1200" dirty="0">
            <a:effectLst>
              <a:outerShdw blurRad="38100" dist="38100" dir="2700000" algn="tl">
                <a:srgbClr val="000000">
                  <a:alpha val="43137"/>
                </a:srgbClr>
              </a:outerShdw>
            </a:effectLst>
          </a:endParaRPr>
        </a:p>
      </dgm:t>
    </dgm:pt>
    <dgm:pt modelId="{5E5455AF-B615-487B-8E72-612DF5E17DE3}" type="parTrans" cxnId="{5D170B9B-E087-4122-BC12-C59FF75F96D0}">
      <dgm:prSet/>
      <dgm:spPr/>
      <dgm:t>
        <a:bodyPr/>
        <a:lstStyle/>
        <a:p>
          <a:endParaRPr lang="es-ES_tradnl"/>
        </a:p>
      </dgm:t>
    </dgm:pt>
    <dgm:pt modelId="{FDABF985-B750-49F7-9FDA-6A2C6A2DF901}" type="sibTrans" cxnId="{5D170B9B-E087-4122-BC12-C59FF75F96D0}">
      <dgm:prSet/>
      <dgm:spPr/>
      <dgm:t>
        <a:bodyPr/>
        <a:lstStyle/>
        <a:p>
          <a:endParaRPr lang="es-ES_tradnl"/>
        </a:p>
      </dgm:t>
    </dgm:pt>
    <dgm:pt modelId="{C3EF36DD-8D61-4291-AB52-1FCA7A110734}" type="pres">
      <dgm:prSet presAssocID="{C5D25CBA-602D-4079-A05D-94BDD6B89726}" presName="Name0" presStyleCnt="0">
        <dgm:presLayoutVars>
          <dgm:dir/>
          <dgm:animLvl val="lvl"/>
          <dgm:resizeHandles val="exact"/>
        </dgm:presLayoutVars>
      </dgm:prSet>
      <dgm:spPr/>
      <dgm:t>
        <a:bodyPr/>
        <a:lstStyle/>
        <a:p>
          <a:endParaRPr lang="es-DO"/>
        </a:p>
      </dgm:t>
    </dgm:pt>
    <dgm:pt modelId="{640967B2-4497-4C68-9CB9-645022632BDC}" type="pres">
      <dgm:prSet presAssocID="{F03202B9-39A6-4CBC-A531-A573C27B2639}" presName="linNode" presStyleCnt="0"/>
      <dgm:spPr/>
      <dgm:t>
        <a:bodyPr/>
        <a:lstStyle/>
        <a:p>
          <a:endParaRPr lang="es-DO"/>
        </a:p>
      </dgm:t>
    </dgm:pt>
    <dgm:pt modelId="{C3D6851F-2211-4E86-A557-2B959C750A3D}" type="pres">
      <dgm:prSet presAssocID="{F03202B9-39A6-4CBC-A531-A573C27B2639}" presName="parentText" presStyleLbl="node1" presStyleIdx="0" presStyleCnt="4">
        <dgm:presLayoutVars>
          <dgm:chMax val="1"/>
          <dgm:bulletEnabled val="1"/>
        </dgm:presLayoutVars>
      </dgm:prSet>
      <dgm:spPr/>
      <dgm:t>
        <a:bodyPr/>
        <a:lstStyle/>
        <a:p>
          <a:endParaRPr lang="es-DO"/>
        </a:p>
      </dgm:t>
    </dgm:pt>
    <dgm:pt modelId="{C4121068-38AD-4853-8480-D1AF2001B306}" type="pres">
      <dgm:prSet presAssocID="{F03202B9-39A6-4CBC-A531-A573C27B2639}" presName="descendantText" presStyleLbl="alignAccFollowNode1" presStyleIdx="0" presStyleCnt="4" custScaleX="80469" custScaleY="122828">
        <dgm:presLayoutVars>
          <dgm:bulletEnabled val="1"/>
        </dgm:presLayoutVars>
      </dgm:prSet>
      <dgm:spPr/>
      <dgm:t>
        <a:bodyPr/>
        <a:lstStyle/>
        <a:p>
          <a:endParaRPr lang="es-DO"/>
        </a:p>
      </dgm:t>
    </dgm:pt>
    <dgm:pt modelId="{83201FE9-6A9A-4FDC-B976-C4B992924E74}" type="pres">
      <dgm:prSet presAssocID="{A43521E8-69BE-4CED-BBE4-B5FD37E4CAC8}" presName="sp" presStyleCnt="0"/>
      <dgm:spPr/>
      <dgm:t>
        <a:bodyPr/>
        <a:lstStyle/>
        <a:p>
          <a:endParaRPr lang="es-DO"/>
        </a:p>
      </dgm:t>
    </dgm:pt>
    <dgm:pt modelId="{FB17EC2A-DEFC-48EC-8CFD-69C009F929AF}" type="pres">
      <dgm:prSet presAssocID="{61E560CF-5C16-4C65-888E-BD7965126C38}" presName="linNode" presStyleCnt="0"/>
      <dgm:spPr/>
      <dgm:t>
        <a:bodyPr/>
        <a:lstStyle/>
        <a:p>
          <a:endParaRPr lang="es-DO"/>
        </a:p>
      </dgm:t>
    </dgm:pt>
    <dgm:pt modelId="{C4AEB761-4365-4D10-919A-AE7E83C5A2E5}" type="pres">
      <dgm:prSet presAssocID="{61E560CF-5C16-4C65-888E-BD7965126C38}" presName="parentText" presStyleLbl="node1" presStyleIdx="1" presStyleCnt="4">
        <dgm:presLayoutVars>
          <dgm:chMax val="1"/>
          <dgm:bulletEnabled val="1"/>
        </dgm:presLayoutVars>
      </dgm:prSet>
      <dgm:spPr/>
      <dgm:t>
        <a:bodyPr/>
        <a:lstStyle/>
        <a:p>
          <a:endParaRPr lang="es-DO"/>
        </a:p>
      </dgm:t>
    </dgm:pt>
    <dgm:pt modelId="{3A5690EB-6BBD-464E-AF37-D01F6B2DE923}" type="pres">
      <dgm:prSet presAssocID="{61E560CF-5C16-4C65-888E-BD7965126C38}" presName="descendantText" presStyleLbl="alignAccFollowNode1" presStyleIdx="1" presStyleCnt="4" custScaleX="80469" custScaleY="105807">
        <dgm:presLayoutVars>
          <dgm:bulletEnabled val="1"/>
        </dgm:presLayoutVars>
      </dgm:prSet>
      <dgm:spPr/>
      <dgm:t>
        <a:bodyPr/>
        <a:lstStyle/>
        <a:p>
          <a:endParaRPr lang="es-DO"/>
        </a:p>
      </dgm:t>
    </dgm:pt>
    <dgm:pt modelId="{CEE2FC0A-6D03-40E2-BF56-7E5ADFC849D8}" type="pres">
      <dgm:prSet presAssocID="{9E3C2E83-FC42-4D54-BEFC-C005374A0FA9}" presName="sp" presStyleCnt="0"/>
      <dgm:spPr/>
      <dgm:t>
        <a:bodyPr/>
        <a:lstStyle/>
        <a:p>
          <a:endParaRPr lang="es-DO"/>
        </a:p>
      </dgm:t>
    </dgm:pt>
    <dgm:pt modelId="{A03215BE-965E-4ED1-917D-22180813942E}" type="pres">
      <dgm:prSet presAssocID="{C23BF428-8986-418A-8CE9-DE77E6D6915B}" presName="linNode" presStyleCnt="0"/>
      <dgm:spPr/>
      <dgm:t>
        <a:bodyPr/>
        <a:lstStyle/>
        <a:p>
          <a:endParaRPr lang="es-DO"/>
        </a:p>
      </dgm:t>
    </dgm:pt>
    <dgm:pt modelId="{404F7F26-1C6B-413C-BC64-87C0E431F497}" type="pres">
      <dgm:prSet presAssocID="{C23BF428-8986-418A-8CE9-DE77E6D6915B}" presName="parentText" presStyleLbl="node1" presStyleIdx="2" presStyleCnt="4" custLinFactNeighborX="1222" custLinFactNeighborY="-5354">
        <dgm:presLayoutVars>
          <dgm:chMax val="1"/>
          <dgm:bulletEnabled val="1"/>
        </dgm:presLayoutVars>
      </dgm:prSet>
      <dgm:spPr/>
      <dgm:t>
        <a:bodyPr/>
        <a:lstStyle/>
        <a:p>
          <a:endParaRPr lang="es-DO"/>
        </a:p>
      </dgm:t>
    </dgm:pt>
    <dgm:pt modelId="{702BD1F3-71A5-42C2-8A05-D1B56B9D4234}" type="pres">
      <dgm:prSet presAssocID="{C23BF428-8986-418A-8CE9-DE77E6D6915B}" presName="descendantText" presStyleLbl="alignAccFollowNode1" presStyleIdx="2" presStyleCnt="4" custScaleX="80469" custScaleY="126771" custLinFactNeighborX="-173" custLinFactNeighborY="-4335">
        <dgm:presLayoutVars>
          <dgm:bulletEnabled val="1"/>
        </dgm:presLayoutVars>
      </dgm:prSet>
      <dgm:spPr/>
      <dgm:t>
        <a:bodyPr/>
        <a:lstStyle/>
        <a:p>
          <a:endParaRPr lang="es-DO"/>
        </a:p>
      </dgm:t>
    </dgm:pt>
    <dgm:pt modelId="{2CB31A86-CFF8-4C3C-A44E-C6EB4B5C9D6F}" type="pres">
      <dgm:prSet presAssocID="{D702C6D3-FDF8-4747-99DB-16F867D2AE7A}" presName="sp" presStyleCnt="0"/>
      <dgm:spPr/>
      <dgm:t>
        <a:bodyPr/>
        <a:lstStyle/>
        <a:p>
          <a:endParaRPr lang="es-DO"/>
        </a:p>
      </dgm:t>
    </dgm:pt>
    <dgm:pt modelId="{BBD0DAA1-C219-4BC3-959E-83E095B845DC}" type="pres">
      <dgm:prSet presAssocID="{17A66FFC-9D32-4C13-9A0E-AFFB527F0F55}" presName="linNode" presStyleCnt="0"/>
      <dgm:spPr/>
      <dgm:t>
        <a:bodyPr/>
        <a:lstStyle/>
        <a:p>
          <a:endParaRPr lang="es-DO"/>
        </a:p>
      </dgm:t>
    </dgm:pt>
    <dgm:pt modelId="{1553C6C7-6714-4EA6-B542-13ECB93C5354}" type="pres">
      <dgm:prSet presAssocID="{17A66FFC-9D32-4C13-9A0E-AFFB527F0F55}" presName="parentText" presStyleLbl="node1" presStyleIdx="3" presStyleCnt="4">
        <dgm:presLayoutVars>
          <dgm:chMax val="1"/>
          <dgm:bulletEnabled val="1"/>
        </dgm:presLayoutVars>
      </dgm:prSet>
      <dgm:spPr/>
      <dgm:t>
        <a:bodyPr/>
        <a:lstStyle/>
        <a:p>
          <a:endParaRPr lang="es-DO"/>
        </a:p>
      </dgm:t>
    </dgm:pt>
    <dgm:pt modelId="{6C770D17-2A8C-44E1-A3E4-D237DBBDA8A6}" type="pres">
      <dgm:prSet presAssocID="{17A66FFC-9D32-4C13-9A0E-AFFB527F0F55}" presName="descendantText" presStyleLbl="alignAccFollowNode1" presStyleIdx="3" presStyleCnt="4" custScaleX="82911">
        <dgm:presLayoutVars>
          <dgm:bulletEnabled val="1"/>
        </dgm:presLayoutVars>
      </dgm:prSet>
      <dgm:spPr/>
      <dgm:t>
        <a:bodyPr/>
        <a:lstStyle/>
        <a:p>
          <a:endParaRPr lang="es-DO"/>
        </a:p>
      </dgm:t>
    </dgm:pt>
  </dgm:ptLst>
  <dgm:cxnLst>
    <dgm:cxn modelId="{6C1DE4F8-F24D-449E-8F65-CA24FC02EE03}" type="presOf" srcId="{81B46864-46C8-4832-A6EF-AB0D713C1818}" destId="{702BD1F3-71A5-42C2-8A05-D1B56B9D4234}" srcOrd="0" destOrd="0" presId="urn:microsoft.com/office/officeart/2005/8/layout/vList5"/>
    <dgm:cxn modelId="{8496D72F-046B-446F-BA8E-269EDC929ABF}" type="presOf" srcId="{05CC4DA9-CAB8-4CC4-B760-B33A57868BBB}" destId="{C4121068-38AD-4853-8480-D1AF2001B306}" srcOrd="0" destOrd="3" presId="urn:microsoft.com/office/officeart/2005/8/layout/vList5"/>
    <dgm:cxn modelId="{CF4ED223-8B0D-4DBA-B6F8-7DFE015E7C61}" type="presOf" srcId="{1D83DE36-6A80-4256-9FF5-5616C70F4952}" destId="{C4121068-38AD-4853-8480-D1AF2001B306}" srcOrd="0" destOrd="0" presId="urn:microsoft.com/office/officeart/2005/8/layout/vList5"/>
    <dgm:cxn modelId="{F3749948-3975-49D4-867C-23AAC5E5FBF3}" srcId="{C5D25CBA-602D-4079-A05D-94BDD6B89726}" destId="{F03202B9-39A6-4CBC-A531-A573C27B2639}" srcOrd="0" destOrd="0" parTransId="{E4F1D8F6-3E30-47BB-B77B-EABE01CDC1DB}" sibTransId="{A43521E8-69BE-4CED-BBE4-B5FD37E4CAC8}"/>
    <dgm:cxn modelId="{62FF328C-8876-44BC-8465-090FB06F5B40}" srcId="{C23BF428-8986-418A-8CE9-DE77E6D6915B}" destId="{F436E996-E9E8-4C48-9E20-46346B821F8E}" srcOrd="1" destOrd="0" parTransId="{003ECBA1-0D75-45ED-967B-B08B34E12552}" sibTransId="{7C25A683-3E2F-423F-BFAA-5FB4E02B253B}"/>
    <dgm:cxn modelId="{57EFA972-FCF2-4C1F-AFC4-7C8033597353}" type="presOf" srcId="{F436E996-E9E8-4C48-9E20-46346B821F8E}" destId="{702BD1F3-71A5-42C2-8A05-D1B56B9D4234}" srcOrd="0" destOrd="1" presId="urn:microsoft.com/office/officeart/2005/8/layout/vList5"/>
    <dgm:cxn modelId="{99903EB3-F83F-4839-B28B-E98EF5478F21}" type="presOf" srcId="{02DC2086-517E-4632-89F9-E7CFCDB11A05}" destId="{3A5690EB-6BBD-464E-AF37-D01F6B2DE923}" srcOrd="0" destOrd="1" presId="urn:microsoft.com/office/officeart/2005/8/layout/vList5"/>
    <dgm:cxn modelId="{1FD920EA-A45A-4B79-BC57-E8C93CC12E62}" type="presOf" srcId="{61E560CF-5C16-4C65-888E-BD7965126C38}" destId="{C4AEB761-4365-4D10-919A-AE7E83C5A2E5}" srcOrd="0" destOrd="0" presId="urn:microsoft.com/office/officeart/2005/8/layout/vList5"/>
    <dgm:cxn modelId="{A04752C9-C26B-44CE-B679-D845C05DE20E}" srcId="{F03202B9-39A6-4CBC-A531-A573C27B2639}" destId="{112B2AD5-C616-46C7-9CE5-DF6D68774E78}" srcOrd="2" destOrd="0" parTransId="{ED3F095A-AD52-4FAC-8E8B-160096543C5A}" sibTransId="{C106228D-489A-4F88-BA8A-C523CEC14516}"/>
    <dgm:cxn modelId="{C7B93F7A-195E-4ADB-A4F4-784555F032F7}" srcId="{F03202B9-39A6-4CBC-A531-A573C27B2639}" destId="{5B977FB1-3693-4587-A0A6-1D103455E5EF}" srcOrd="1" destOrd="0" parTransId="{3DB47E5A-16B9-4425-9350-5C45854916FF}" sibTransId="{A036A16C-7CD2-4D5D-9332-C9B35101BFBC}"/>
    <dgm:cxn modelId="{7860CD8F-D44C-4B4B-9CE8-DF69D2FBFA8F}" type="presOf" srcId="{C5D25CBA-602D-4079-A05D-94BDD6B89726}" destId="{C3EF36DD-8D61-4291-AB52-1FCA7A110734}" srcOrd="0" destOrd="0" presId="urn:microsoft.com/office/officeart/2005/8/layout/vList5"/>
    <dgm:cxn modelId="{FB8900F6-A39F-45E5-9533-AC60EA417A8F}" type="presOf" srcId="{C23BF428-8986-418A-8CE9-DE77E6D6915B}" destId="{404F7F26-1C6B-413C-BC64-87C0E431F497}" srcOrd="0" destOrd="0" presId="urn:microsoft.com/office/officeart/2005/8/layout/vList5"/>
    <dgm:cxn modelId="{F99C7711-16A2-4883-8307-513B9EE98B5F}" srcId="{C23BF428-8986-418A-8CE9-DE77E6D6915B}" destId="{5ED36625-BF83-4A79-8212-0B440DC52B64}" srcOrd="2" destOrd="0" parTransId="{C10F053D-3374-4284-86D2-1B329E305BB5}" sibTransId="{36FC11D8-4923-46F4-9AE8-E7003B80FE0A}"/>
    <dgm:cxn modelId="{D2D50270-29FD-4960-855B-AC4F4DD33F95}" srcId="{C5D25CBA-602D-4079-A05D-94BDD6B89726}" destId="{C23BF428-8986-418A-8CE9-DE77E6D6915B}" srcOrd="2" destOrd="0" parTransId="{71266E37-EAB4-4F12-A9F4-FE0C3CD7527B}" sibTransId="{D702C6D3-FDF8-4747-99DB-16F867D2AE7A}"/>
    <dgm:cxn modelId="{3D412AED-6425-467B-B1A6-C2ECF9C64210}" srcId="{17A66FFC-9D32-4C13-9A0E-AFFB527F0F55}" destId="{6348DC77-EA7C-4F67-9D77-B2A00976C31D}" srcOrd="0" destOrd="0" parTransId="{F0C010B4-3520-47E6-BFE1-DD2227E34489}" sibTransId="{DBBF210B-230D-4CC6-B8A8-15A1454DE466}"/>
    <dgm:cxn modelId="{750BC4BD-0B2E-44A0-B671-8A12DA2E6E77}" type="presOf" srcId="{5ED36625-BF83-4A79-8212-0B440DC52B64}" destId="{702BD1F3-71A5-42C2-8A05-D1B56B9D4234}" srcOrd="0" destOrd="2" presId="urn:microsoft.com/office/officeart/2005/8/layout/vList5"/>
    <dgm:cxn modelId="{C8259486-F359-4F58-BAFA-8F64ABB5F1A4}" srcId="{17A66FFC-9D32-4C13-9A0E-AFFB527F0F55}" destId="{E71D3DA2-188E-415F-A370-9D07FA8ACDF1}" srcOrd="1" destOrd="0" parTransId="{2FF52CDE-0657-46FF-8AC3-2E546D7E9A6E}" sibTransId="{89E8856F-3907-4970-9D99-97C918B1AFD7}"/>
    <dgm:cxn modelId="{B382AF7D-8669-47AE-B4DD-F6699945D30F}" srcId="{17A66FFC-9D32-4C13-9A0E-AFFB527F0F55}" destId="{AF58318B-1D73-4A47-8BCF-5933EF9A8F12}" srcOrd="2" destOrd="0" parTransId="{7B031D72-1D14-4B7E-8366-5AC36D7BA431}" sibTransId="{6682D740-6EBB-4E73-9F69-D279DED89934}"/>
    <dgm:cxn modelId="{D3560C57-6973-4E51-968D-F8228910D100}" srcId="{C5D25CBA-602D-4079-A05D-94BDD6B89726}" destId="{61E560CF-5C16-4C65-888E-BD7965126C38}" srcOrd="1" destOrd="0" parTransId="{56AB6A7A-25D8-4D1F-9F5A-8043958A2A31}" sibTransId="{9E3C2E83-FC42-4D54-BEFC-C005374A0FA9}"/>
    <dgm:cxn modelId="{B10D0F14-C939-49B4-9845-0AB874459D93}" type="presOf" srcId="{112B2AD5-C616-46C7-9CE5-DF6D68774E78}" destId="{C4121068-38AD-4853-8480-D1AF2001B306}" srcOrd="0" destOrd="2" presId="urn:microsoft.com/office/officeart/2005/8/layout/vList5"/>
    <dgm:cxn modelId="{89BD2484-DFFE-476E-BEF5-9D1CB022D1DC}" type="presOf" srcId="{F03202B9-39A6-4CBC-A531-A573C27B2639}" destId="{C3D6851F-2211-4E86-A557-2B959C750A3D}" srcOrd="0" destOrd="0" presId="urn:microsoft.com/office/officeart/2005/8/layout/vList5"/>
    <dgm:cxn modelId="{C45A6F20-AC14-4CD1-BCAF-1DCA719E2C1E}" type="presOf" srcId="{5B977FB1-3693-4587-A0A6-1D103455E5EF}" destId="{C4121068-38AD-4853-8480-D1AF2001B306}" srcOrd="0" destOrd="1" presId="urn:microsoft.com/office/officeart/2005/8/layout/vList5"/>
    <dgm:cxn modelId="{B69599D2-A700-4431-AAD6-0F8B34FC3512}" srcId="{61E560CF-5C16-4C65-888E-BD7965126C38}" destId="{2572C116-9332-4507-9BEA-5B4AE3A37B85}" srcOrd="0" destOrd="0" parTransId="{74539516-764A-4416-BF4E-0CB7D5CAEFAF}" sibTransId="{5717F769-FF7C-4A13-8682-4AB03ADB3C6F}"/>
    <dgm:cxn modelId="{B0DF9935-EBFE-4E56-B1EE-9EC1F3B698C0}" srcId="{C5D25CBA-602D-4079-A05D-94BDD6B89726}" destId="{17A66FFC-9D32-4C13-9A0E-AFFB527F0F55}" srcOrd="3" destOrd="0" parTransId="{5A461CDF-82BB-441E-A081-568E0C3F6DC5}" sibTransId="{D51B2654-D653-4820-A7D9-64FC54F4B23B}"/>
    <dgm:cxn modelId="{FEA2F34F-7251-42B3-9294-E1885F23F29F}" srcId="{C23BF428-8986-418A-8CE9-DE77E6D6915B}" destId="{81B46864-46C8-4832-A6EF-AB0D713C1818}" srcOrd="0" destOrd="0" parTransId="{EA90615E-C32F-49D1-942C-32EDC6C47853}" sibTransId="{8468606A-D901-4E96-9971-2572C67465CC}"/>
    <dgm:cxn modelId="{26E12607-AE2F-428C-9CCF-E9CE8B84C69F}" srcId="{61E560CF-5C16-4C65-888E-BD7965126C38}" destId="{02DC2086-517E-4632-89F9-E7CFCDB11A05}" srcOrd="1" destOrd="0" parTransId="{2B682611-AE82-41FD-946A-634A0D2113CC}" sibTransId="{365CB1AB-777A-4805-8EE1-A323E68BE72E}"/>
    <dgm:cxn modelId="{6BEB29F8-51BE-49A3-8CAE-4DC9AA265803}" type="presOf" srcId="{AF58318B-1D73-4A47-8BCF-5933EF9A8F12}" destId="{6C770D17-2A8C-44E1-A3E4-D237DBBDA8A6}" srcOrd="0" destOrd="2" presId="urn:microsoft.com/office/officeart/2005/8/layout/vList5"/>
    <dgm:cxn modelId="{95952B74-4F02-4ABA-92A9-0C7CD7B7F8C0}" srcId="{F03202B9-39A6-4CBC-A531-A573C27B2639}" destId="{05CC4DA9-CAB8-4CC4-B760-B33A57868BBB}" srcOrd="3" destOrd="0" parTransId="{144B9C9A-15B4-4754-AD3C-C7DC0D66C45A}" sibTransId="{9D0B1DCB-ADAC-4F40-9E0C-FB7444211B3A}"/>
    <dgm:cxn modelId="{5D170B9B-E087-4122-BC12-C59FF75F96D0}" srcId="{C23BF428-8986-418A-8CE9-DE77E6D6915B}" destId="{AFA57F98-E09C-4579-93CD-5E6030326BD4}" srcOrd="3" destOrd="0" parTransId="{5E5455AF-B615-487B-8E72-612DF5E17DE3}" sibTransId="{FDABF985-B750-49F7-9FDA-6A2C6A2DF901}"/>
    <dgm:cxn modelId="{E98E0B3A-5C2B-40AB-8AFC-23EC8589D24A}" type="presOf" srcId="{2572C116-9332-4507-9BEA-5B4AE3A37B85}" destId="{3A5690EB-6BBD-464E-AF37-D01F6B2DE923}" srcOrd="0" destOrd="0" presId="urn:microsoft.com/office/officeart/2005/8/layout/vList5"/>
    <dgm:cxn modelId="{27CA6AA0-1A54-44BC-A9B8-87F5D2F86FBC}" srcId="{F03202B9-39A6-4CBC-A531-A573C27B2639}" destId="{1D83DE36-6A80-4256-9FF5-5616C70F4952}" srcOrd="0" destOrd="0" parTransId="{705DE92C-AA15-4531-BBBF-B738F379AFB3}" sibTransId="{244F46E3-8935-4CCA-AFED-85FEB8E6954E}"/>
    <dgm:cxn modelId="{886DB072-6F7C-4A61-9B2A-659F23395B4F}" type="presOf" srcId="{AFA57F98-E09C-4579-93CD-5E6030326BD4}" destId="{702BD1F3-71A5-42C2-8A05-D1B56B9D4234}" srcOrd="0" destOrd="3" presId="urn:microsoft.com/office/officeart/2005/8/layout/vList5"/>
    <dgm:cxn modelId="{1E0F56C1-7B60-4778-A2C2-4B9BB0C2B598}" type="presOf" srcId="{17A66FFC-9D32-4C13-9A0E-AFFB527F0F55}" destId="{1553C6C7-6714-4EA6-B542-13ECB93C5354}" srcOrd="0" destOrd="0" presId="urn:microsoft.com/office/officeart/2005/8/layout/vList5"/>
    <dgm:cxn modelId="{CB57F858-60E8-4347-B9CD-EF24D6A3B0D6}" type="presOf" srcId="{6348DC77-EA7C-4F67-9D77-B2A00976C31D}" destId="{6C770D17-2A8C-44E1-A3E4-D237DBBDA8A6}" srcOrd="0" destOrd="0" presId="urn:microsoft.com/office/officeart/2005/8/layout/vList5"/>
    <dgm:cxn modelId="{9BE9E771-D46F-453A-AD7E-C502A2D49D74}" type="presOf" srcId="{E71D3DA2-188E-415F-A370-9D07FA8ACDF1}" destId="{6C770D17-2A8C-44E1-A3E4-D237DBBDA8A6}" srcOrd="0" destOrd="1" presId="urn:microsoft.com/office/officeart/2005/8/layout/vList5"/>
    <dgm:cxn modelId="{CC09B501-67E2-4195-B147-C55D8F5EE36F}" type="presParOf" srcId="{C3EF36DD-8D61-4291-AB52-1FCA7A110734}" destId="{640967B2-4497-4C68-9CB9-645022632BDC}" srcOrd="0" destOrd="0" presId="urn:microsoft.com/office/officeart/2005/8/layout/vList5"/>
    <dgm:cxn modelId="{4FF3BB1C-0475-4EDC-9591-5E13CEF4DA96}" type="presParOf" srcId="{640967B2-4497-4C68-9CB9-645022632BDC}" destId="{C3D6851F-2211-4E86-A557-2B959C750A3D}" srcOrd="0" destOrd="0" presId="urn:microsoft.com/office/officeart/2005/8/layout/vList5"/>
    <dgm:cxn modelId="{8DDD5BB8-26FE-409B-B9AA-6AFEBCF920B5}" type="presParOf" srcId="{640967B2-4497-4C68-9CB9-645022632BDC}" destId="{C4121068-38AD-4853-8480-D1AF2001B306}" srcOrd="1" destOrd="0" presId="urn:microsoft.com/office/officeart/2005/8/layout/vList5"/>
    <dgm:cxn modelId="{1D330A13-3021-495F-A596-4F0DC8A8B06A}" type="presParOf" srcId="{C3EF36DD-8D61-4291-AB52-1FCA7A110734}" destId="{83201FE9-6A9A-4FDC-B976-C4B992924E74}" srcOrd="1" destOrd="0" presId="urn:microsoft.com/office/officeart/2005/8/layout/vList5"/>
    <dgm:cxn modelId="{4F1FEAFA-3868-4E8D-9C50-C3A2CFB63D0F}" type="presParOf" srcId="{C3EF36DD-8D61-4291-AB52-1FCA7A110734}" destId="{FB17EC2A-DEFC-48EC-8CFD-69C009F929AF}" srcOrd="2" destOrd="0" presId="urn:microsoft.com/office/officeart/2005/8/layout/vList5"/>
    <dgm:cxn modelId="{8482B0AB-7C3E-43A5-A125-3B81DD6D6C34}" type="presParOf" srcId="{FB17EC2A-DEFC-48EC-8CFD-69C009F929AF}" destId="{C4AEB761-4365-4D10-919A-AE7E83C5A2E5}" srcOrd="0" destOrd="0" presId="urn:microsoft.com/office/officeart/2005/8/layout/vList5"/>
    <dgm:cxn modelId="{729A4B6D-4D0D-471A-A6AA-2EAC6F5BB140}" type="presParOf" srcId="{FB17EC2A-DEFC-48EC-8CFD-69C009F929AF}" destId="{3A5690EB-6BBD-464E-AF37-D01F6B2DE923}" srcOrd="1" destOrd="0" presId="urn:microsoft.com/office/officeart/2005/8/layout/vList5"/>
    <dgm:cxn modelId="{0F4AD573-0A02-4518-9C98-233651376D19}" type="presParOf" srcId="{C3EF36DD-8D61-4291-AB52-1FCA7A110734}" destId="{CEE2FC0A-6D03-40E2-BF56-7E5ADFC849D8}" srcOrd="3" destOrd="0" presId="urn:microsoft.com/office/officeart/2005/8/layout/vList5"/>
    <dgm:cxn modelId="{02EA073B-6E40-48BC-9AD5-7DDDD005621E}" type="presParOf" srcId="{C3EF36DD-8D61-4291-AB52-1FCA7A110734}" destId="{A03215BE-965E-4ED1-917D-22180813942E}" srcOrd="4" destOrd="0" presId="urn:microsoft.com/office/officeart/2005/8/layout/vList5"/>
    <dgm:cxn modelId="{A8CCA443-A442-493B-80DD-45B6A55BB72B}" type="presParOf" srcId="{A03215BE-965E-4ED1-917D-22180813942E}" destId="{404F7F26-1C6B-413C-BC64-87C0E431F497}" srcOrd="0" destOrd="0" presId="urn:microsoft.com/office/officeart/2005/8/layout/vList5"/>
    <dgm:cxn modelId="{81678E01-970D-4F05-950B-8A0E42E00431}" type="presParOf" srcId="{A03215BE-965E-4ED1-917D-22180813942E}" destId="{702BD1F3-71A5-42C2-8A05-D1B56B9D4234}" srcOrd="1" destOrd="0" presId="urn:microsoft.com/office/officeart/2005/8/layout/vList5"/>
    <dgm:cxn modelId="{D7FA91BC-3007-4F98-AE4E-AC574546ACBF}" type="presParOf" srcId="{C3EF36DD-8D61-4291-AB52-1FCA7A110734}" destId="{2CB31A86-CFF8-4C3C-A44E-C6EB4B5C9D6F}" srcOrd="5" destOrd="0" presId="urn:microsoft.com/office/officeart/2005/8/layout/vList5"/>
    <dgm:cxn modelId="{8E870DAB-471F-4C8C-B164-B981CB1BBF6B}" type="presParOf" srcId="{C3EF36DD-8D61-4291-AB52-1FCA7A110734}" destId="{BBD0DAA1-C219-4BC3-959E-83E095B845DC}" srcOrd="6" destOrd="0" presId="urn:microsoft.com/office/officeart/2005/8/layout/vList5"/>
    <dgm:cxn modelId="{80C063BA-77EC-4215-894E-AD11E984E2D7}" type="presParOf" srcId="{BBD0DAA1-C219-4BC3-959E-83E095B845DC}" destId="{1553C6C7-6714-4EA6-B542-13ECB93C5354}" srcOrd="0" destOrd="0" presId="urn:microsoft.com/office/officeart/2005/8/layout/vList5"/>
    <dgm:cxn modelId="{6EE2D28B-0058-469C-A841-6AA053BE8EC2}" type="presParOf" srcId="{BBD0DAA1-C219-4BC3-959E-83E095B845DC}" destId="{6C770D17-2A8C-44E1-A3E4-D237DBBDA8A6}"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4DED73C-C23A-4D1C-AB08-EAE47D0D511C}" type="doc">
      <dgm:prSet loTypeId="urn:microsoft.com/office/officeart/2005/8/layout/hierarchy2" loCatId="hierarchy" qsTypeId="urn:microsoft.com/office/officeart/2005/8/quickstyle/simple4" qsCatId="simple" csTypeId="urn:microsoft.com/office/officeart/2005/8/colors/colorful1#3" csCatId="colorful" phldr="1"/>
      <dgm:spPr/>
      <dgm:t>
        <a:bodyPr/>
        <a:lstStyle/>
        <a:p>
          <a:endParaRPr lang="es-DO"/>
        </a:p>
      </dgm:t>
    </dgm:pt>
    <dgm:pt modelId="{7281C0FC-A00F-4646-8FC7-BE666A082429}">
      <dgm:prSet phldrT="[Texto]" custT="1"/>
      <dgm:spPr/>
      <dgm:t>
        <a:bodyPr/>
        <a:lstStyle/>
        <a:p>
          <a:r>
            <a:rPr lang="es-DO" sz="2000" b="1" dirty="0" smtClean="0">
              <a:effectLst>
                <a:outerShdw blurRad="38100" dist="38100" dir="2700000" algn="tl">
                  <a:srgbClr val="000000">
                    <a:alpha val="43137"/>
                  </a:srgbClr>
                </a:outerShdw>
              </a:effectLst>
            </a:rPr>
            <a:t>Educación Inicial</a:t>
          </a:r>
          <a:endParaRPr lang="es-DO" sz="2000" b="1" dirty="0">
            <a:effectLst>
              <a:outerShdw blurRad="38100" dist="38100" dir="2700000" algn="tl">
                <a:srgbClr val="000000">
                  <a:alpha val="43137"/>
                </a:srgbClr>
              </a:outerShdw>
            </a:effectLst>
          </a:endParaRPr>
        </a:p>
      </dgm:t>
    </dgm:pt>
    <dgm:pt modelId="{4EE3EBE8-6970-4D10-9EB7-EBA255D62348}" type="parTrans" cxnId="{7F2A290A-C9EE-46A8-8B3F-B4BB4D2DADEB}">
      <dgm:prSet/>
      <dgm:spPr/>
      <dgm:t>
        <a:bodyPr/>
        <a:lstStyle/>
        <a:p>
          <a:endParaRPr lang="es-DO"/>
        </a:p>
      </dgm:t>
    </dgm:pt>
    <dgm:pt modelId="{C67AC9F2-6A40-4CAF-A91F-4C8BB374BE74}" type="sibTrans" cxnId="{7F2A290A-C9EE-46A8-8B3F-B4BB4D2DADEB}">
      <dgm:prSet/>
      <dgm:spPr/>
      <dgm:t>
        <a:bodyPr/>
        <a:lstStyle/>
        <a:p>
          <a:endParaRPr lang="es-DO"/>
        </a:p>
      </dgm:t>
    </dgm:pt>
    <dgm:pt modelId="{F8ABADFA-F7CB-4DCB-A2B6-99CBD5FE22DE}">
      <dgm:prSet phldrT="[Texto]" custT="1"/>
      <dgm:spPr/>
      <dgm:t>
        <a:bodyPr/>
        <a:lstStyle/>
        <a:p>
          <a:r>
            <a:rPr lang="es-DO" sz="1600" dirty="0" smtClean="0">
              <a:effectLst>
                <a:outerShdw blurRad="38100" dist="38100" dir="2700000" algn="tl">
                  <a:srgbClr val="000000">
                    <a:alpha val="43137"/>
                  </a:srgbClr>
                </a:outerShdw>
              </a:effectLst>
            </a:rPr>
            <a:t>Infraestructura</a:t>
          </a:r>
          <a:endParaRPr lang="es-DO" sz="1600" dirty="0">
            <a:effectLst>
              <a:outerShdw blurRad="38100" dist="38100" dir="2700000" algn="tl">
                <a:srgbClr val="000000">
                  <a:alpha val="43137"/>
                </a:srgbClr>
              </a:outerShdw>
            </a:effectLst>
          </a:endParaRPr>
        </a:p>
      </dgm:t>
    </dgm:pt>
    <dgm:pt modelId="{4E7A6E38-4227-4F38-B2C4-60E1F596F394}" type="parTrans" cxnId="{894E5BEC-B16E-4F38-B390-D583662AD236}">
      <dgm:prSet/>
      <dgm:spPr/>
      <dgm:t>
        <a:bodyPr/>
        <a:lstStyle/>
        <a:p>
          <a:endParaRPr lang="es-DO" dirty="0"/>
        </a:p>
      </dgm:t>
    </dgm:pt>
    <dgm:pt modelId="{FF3F527B-33FD-4C3F-BD75-82F72A9088F7}" type="sibTrans" cxnId="{894E5BEC-B16E-4F38-B390-D583662AD236}">
      <dgm:prSet/>
      <dgm:spPr/>
      <dgm:t>
        <a:bodyPr/>
        <a:lstStyle/>
        <a:p>
          <a:endParaRPr lang="es-DO"/>
        </a:p>
      </dgm:t>
    </dgm:pt>
    <dgm:pt modelId="{81D85102-293C-429E-96F3-22164E8D90CA}">
      <dgm:prSet custT="1"/>
      <dgm:spPr/>
      <dgm:t>
        <a:bodyPr/>
        <a:lstStyle/>
        <a:p>
          <a:r>
            <a:rPr lang="es-DO" sz="1600" dirty="0" smtClean="0">
              <a:effectLst>
                <a:outerShdw blurRad="38100" dist="38100" dir="2700000" algn="tl">
                  <a:srgbClr val="000000">
                    <a:alpha val="43137"/>
                  </a:srgbClr>
                </a:outerShdw>
              </a:effectLst>
            </a:rPr>
            <a:t>Personal Docente</a:t>
          </a:r>
          <a:endParaRPr lang="en-US" sz="1600" dirty="0">
            <a:effectLst>
              <a:outerShdw blurRad="38100" dist="38100" dir="2700000" algn="tl">
                <a:srgbClr val="000000">
                  <a:alpha val="43137"/>
                </a:srgbClr>
              </a:outerShdw>
            </a:effectLst>
          </a:endParaRPr>
        </a:p>
      </dgm:t>
    </dgm:pt>
    <dgm:pt modelId="{6E28E171-E32C-4E26-886E-A184F02DDE43}" type="parTrans" cxnId="{27A505AD-F5A5-433C-BF17-D4FC01B354C8}">
      <dgm:prSet/>
      <dgm:spPr/>
      <dgm:t>
        <a:bodyPr/>
        <a:lstStyle/>
        <a:p>
          <a:endParaRPr lang="es-DO" dirty="0"/>
        </a:p>
      </dgm:t>
    </dgm:pt>
    <dgm:pt modelId="{EFDB7A22-60C2-44A8-980B-409A25E567AF}" type="sibTrans" cxnId="{27A505AD-F5A5-433C-BF17-D4FC01B354C8}">
      <dgm:prSet/>
      <dgm:spPr/>
      <dgm:t>
        <a:bodyPr/>
        <a:lstStyle/>
        <a:p>
          <a:endParaRPr lang="es-DO"/>
        </a:p>
      </dgm:t>
    </dgm:pt>
    <dgm:pt modelId="{F8CB4E60-57AD-4878-99DD-09C5F5525A6C}">
      <dgm:prSet custT="1"/>
      <dgm:spPr/>
      <dgm:t>
        <a:bodyPr/>
        <a:lstStyle/>
        <a:p>
          <a:r>
            <a:rPr lang="es-DO" sz="1600" dirty="0" smtClean="0">
              <a:effectLst>
                <a:outerShdw blurRad="38100" dist="38100" dir="2700000" algn="tl">
                  <a:srgbClr val="000000">
                    <a:alpha val="43137"/>
                  </a:srgbClr>
                </a:outerShdw>
              </a:effectLst>
            </a:rPr>
            <a:t>Currículo</a:t>
          </a:r>
          <a:endParaRPr lang="en-US" sz="1600" dirty="0">
            <a:effectLst>
              <a:outerShdw blurRad="38100" dist="38100" dir="2700000" algn="tl">
                <a:srgbClr val="000000">
                  <a:alpha val="43137"/>
                </a:srgbClr>
              </a:outerShdw>
            </a:effectLst>
          </a:endParaRPr>
        </a:p>
      </dgm:t>
    </dgm:pt>
    <dgm:pt modelId="{209BBE65-75C2-4B5B-9413-C992DCAC24F8}" type="parTrans" cxnId="{9440722C-DCDA-458D-8AA3-D9C673DEF657}">
      <dgm:prSet/>
      <dgm:spPr/>
      <dgm:t>
        <a:bodyPr/>
        <a:lstStyle/>
        <a:p>
          <a:endParaRPr lang="es-DO" dirty="0"/>
        </a:p>
      </dgm:t>
    </dgm:pt>
    <dgm:pt modelId="{8B1E78AE-132E-48AA-B9BD-0D17B68EAFB3}" type="sibTrans" cxnId="{9440722C-DCDA-458D-8AA3-D9C673DEF657}">
      <dgm:prSet/>
      <dgm:spPr/>
      <dgm:t>
        <a:bodyPr/>
        <a:lstStyle/>
        <a:p>
          <a:endParaRPr lang="es-DO"/>
        </a:p>
      </dgm:t>
    </dgm:pt>
    <dgm:pt modelId="{7C3B47ED-6A7F-4290-8B00-9CD9972049AA}">
      <dgm:prSet custT="1"/>
      <dgm:spPr/>
      <dgm:t>
        <a:bodyPr/>
        <a:lstStyle/>
        <a:p>
          <a:r>
            <a:rPr lang="es-DO" sz="1600" dirty="0" smtClean="0">
              <a:effectLst>
                <a:outerShdw blurRad="38100" dist="38100" dir="2700000" algn="tl">
                  <a:srgbClr val="000000">
                    <a:alpha val="43137"/>
                  </a:srgbClr>
                </a:outerShdw>
              </a:effectLst>
            </a:rPr>
            <a:t>Ayuda Estudiantes Menos Ingresos</a:t>
          </a:r>
          <a:endParaRPr lang="en-US" sz="1600" dirty="0">
            <a:effectLst>
              <a:outerShdw blurRad="38100" dist="38100" dir="2700000" algn="tl">
                <a:srgbClr val="000000">
                  <a:alpha val="43137"/>
                </a:srgbClr>
              </a:outerShdw>
            </a:effectLst>
          </a:endParaRPr>
        </a:p>
      </dgm:t>
    </dgm:pt>
    <dgm:pt modelId="{6F19E8AC-44DF-43F3-A17C-9E362F439979}" type="parTrans" cxnId="{20133F09-15AF-43AF-BB74-2F0A417AB686}">
      <dgm:prSet/>
      <dgm:spPr/>
      <dgm:t>
        <a:bodyPr/>
        <a:lstStyle/>
        <a:p>
          <a:endParaRPr lang="es-DO" dirty="0"/>
        </a:p>
      </dgm:t>
    </dgm:pt>
    <dgm:pt modelId="{BE2F2DB5-A058-4C6E-A9DB-913D7AC8771C}" type="sibTrans" cxnId="{20133F09-15AF-43AF-BB74-2F0A417AB686}">
      <dgm:prSet/>
      <dgm:spPr/>
      <dgm:t>
        <a:bodyPr/>
        <a:lstStyle/>
        <a:p>
          <a:endParaRPr lang="es-DO"/>
        </a:p>
      </dgm:t>
    </dgm:pt>
    <dgm:pt modelId="{E3F76148-1C79-4ACA-895A-B56A0D8425A8}">
      <dgm:prSet custT="1"/>
      <dgm:spPr/>
      <dgm:t>
        <a:bodyPr/>
        <a:lstStyle/>
        <a:p>
          <a:r>
            <a:rPr lang="es-DO" sz="1600" dirty="0" smtClean="0">
              <a:effectLst>
                <a:outerShdw blurRad="38100" dist="38100" dir="2700000" algn="tl">
                  <a:srgbClr val="000000">
                    <a:alpha val="43137"/>
                  </a:srgbClr>
                </a:outerShdw>
              </a:effectLst>
            </a:rPr>
            <a:t>Tecnología</a:t>
          </a:r>
          <a:endParaRPr lang="en-US" sz="1600" dirty="0">
            <a:effectLst>
              <a:outerShdw blurRad="38100" dist="38100" dir="2700000" algn="tl">
                <a:srgbClr val="000000">
                  <a:alpha val="43137"/>
                </a:srgbClr>
              </a:outerShdw>
            </a:effectLst>
          </a:endParaRPr>
        </a:p>
      </dgm:t>
    </dgm:pt>
    <dgm:pt modelId="{82A8E70D-5827-4A58-944A-C43F2F4A0CE9}" type="parTrans" cxnId="{48868D05-B959-4197-801B-604A21FD9151}">
      <dgm:prSet/>
      <dgm:spPr/>
      <dgm:t>
        <a:bodyPr/>
        <a:lstStyle/>
        <a:p>
          <a:endParaRPr lang="es-DO" dirty="0"/>
        </a:p>
      </dgm:t>
    </dgm:pt>
    <dgm:pt modelId="{A90D2048-CC9E-4262-84FB-B91DE37F40C6}" type="sibTrans" cxnId="{48868D05-B959-4197-801B-604A21FD9151}">
      <dgm:prSet/>
      <dgm:spPr/>
      <dgm:t>
        <a:bodyPr/>
        <a:lstStyle/>
        <a:p>
          <a:endParaRPr lang="es-DO"/>
        </a:p>
      </dgm:t>
    </dgm:pt>
    <dgm:pt modelId="{98EAF226-B190-4F71-BDB0-0DD0F03E8365}">
      <dgm:prSet custT="1"/>
      <dgm:spPr/>
      <dgm:t>
        <a:bodyPr/>
        <a:lstStyle/>
        <a:p>
          <a:r>
            <a:rPr lang="es-DO" sz="1600" dirty="0" smtClean="0">
              <a:effectLst>
                <a:outerShdw blurRad="38100" dist="38100" dir="2700000" algn="tl">
                  <a:srgbClr val="000000">
                    <a:alpha val="43137"/>
                  </a:srgbClr>
                </a:outerShdw>
              </a:effectLst>
            </a:rPr>
            <a:t>Material Didáctico</a:t>
          </a:r>
          <a:endParaRPr lang="en-US" sz="1600" dirty="0">
            <a:effectLst>
              <a:outerShdw blurRad="38100" dist="38100" dir="2700000" algn="tl">
                <a:srgbClr val="000000">
                  <a:alpha val="43137"/>
                </a:srgbClr>
              </a:outerShdw>
            </a:effectLst>
          </a:endParaRPr>
        </a:p>
      </dgm:t>
    </dgm:pt>
    <dgm:pt modelId="{6E337FC3-2354-47CC-836F-0D435CE49A92}" type="parTrans" cxnId="{E29CDEDC-2B01-4F66-8802-E53BB2BA9857}">
      <dgm:prSet/>
      <dgm:spPr/>
      <dgm:t>
        <a:bodyPr/>
        <a:lstStyle/>
        <a:p>
          <a:endParaRPr lang="es-DO" dirty="0"/>
        </a:p>
      </dgm:t>
    </dgm:pt>
    <dgm:pt modelId="{5198B624-168A-4B72-A935-1A6F23588C52}" type="sibTrans" cxnId="{E29CDEDC-2B01-4F66-8802-E53BB2BA9857}">
      <dgm:prSet/>
      <dgm:spPr/>
      <dgm:t>
        <a:bodyPr/>
        <a:lstStyle/>
        <a:p>
          <a:endParaRPr lang="es-DO"/>
        </a:p>
      </dgm:t>
    </dgm:pt>
    <dgm:pt modelId="{C3C15625-AA95-4991-8677-7BC1D86A6299}">
      <dgm:prSet phldrT="[Texto]" custT="1"/>
      <dgm:spPr/>
      <dgm:t>
        <a:bodyPr/>
        <a:lstStyle/>
        <a:p>
          <a:r>
            <a:rPr lang="es-DO" sz="1400" dirty="0" smtClean="0">
              <a:effectLst>
                <a:outerShdw blurRad="38100" dist="38100" dir="2700000" algn="tl">
                  <a:srgbClr val="000000">
                    <a:alpha val="43137"/>
                  </a:srgbClr>
                </a:outerShdw>
              </a:effectLst>
            </a:rPr>
            <a:t>Aulas nuevas, mantenimiento y rehabilitación</a:t>
          </a:r>
          <a:endParaRPr lang="es-DO" sz="1400" dirty="0">
            <a:effectLst>
              <a:outerShdw blurRad="38100" dist="38100" dir="2700000" algn="tl">
                <a:srgbClr val="000000">
                  <a:alpha val="43137"/>
                </a:srgbClr>
              </a:outerShdw>
            </a:effectLst>
          </a:endParaRPr>
        </a:p>
      </dgm:t>
    </dgm:pt>
    <dgm:pt modelId="{4A554528-8255-4B50-A5D0-B1E5014E5AD2}" type="parTrans" cxnId="{375ADC30-DC34-4C88-B7B8-C329AD8DDE77}">
      <dgm:prSet/>
      <dgm:spPr/>
      <dgm:t>
        <a:bodyPr/>
        <a:lstStyle/>
        <a:p>
          <a:endParaRPr lang="es-ES_tradnl"/>
        </a:p>
      </dgm:t>
    </dgm:pt>
    <dgm:pt modelId="{A9C6E690-C7BB-4DB6-85A4-D923F771743A}" type="sibTrans" cxnId="{375ADC30-DC34-4C88-B7B8-C329AD8DDE77}">
      <dgm:prSet/>
      <dgm:spPr/>
      <dgm:t>
        <a:bodyPr/>
        <a:lstStyle/>
        <a:p>
          <a:endParaRPr lang="es-ES_tradnl"/>
        </a:p>
      </dgm:t>
    </dgm:pt>
    <dgm:pt modelId="{66D3EE1A-3FDB-4BCB-8FEF-A89112406B78}">
      <dgm:prSet custT="1"/>
      <dgm:spPr/>
      <dgm:t>
        <a:bodyPr/>
        <a:lstStyle/>
        <a:p>
          <a:r>
            <a:rPr lang="es-ES_tradnl" sz="1400" noProof="0" dirty="0" smtClean="0">
              <a:effectLst>
                <a:outerShdw blurRad="38100" dist="38100" dir="2700000" algn="tl">
                  <a:srgbClr val="000000">
                    <a:alpha val="43137"/>
                  </a:srgbClr>
                </a:outerShdw>
              </a:effectLst>
            </a:rPr>
            <a:t>Profesionalización</a:t>
          </a:r>
          <a:r>
            <a:rPr lang="en-US" sz="1400" dirty="0" smtClean="0">
              <a:effectLst>
                <a:outerShdw blurRad="38100" dist="38100" dir="2700000" algn="tl">
                  <a:srgbClr val="000000">
                    <a:alpha val="43137"/>
                  </a:srgbClr>
                </a:outerShdw>
              </a:effectLst>
            </a:rPr>
            <a:t> y </a:t>
          </a:r>
          <a:r>
            <a:rPr lang="es-ES_tradnl" sz="1400" noProof="0" dirty="0" smtClean="0">
              <a:effectLst>
                <a:outerShdw blurRad="38100" dist="38100" dir="2700000" algn="tl">
                  <a:srgbClr val="000000">
                    <a:alpha val="43137"/>
                  </a:srgbClr>
                </a:outerShdw>
              </a:effectLst>
            </a:rPr>
            <a:t>formación</a:t>
          </a:r>
          <a:r>
            <a:rPr lang="en-US" sz="1400" dirty="0" smtClean="0">
              <a:effectLst>
                <a:outerShdw blurRad="38100" dist="38100" dir="2700000" algn="tl">
                  <a:srgbClr val="000000">
                    <a:alpha val="43137"/>
                  </a:srgbClr>
                </a:outerShdw>
              </a:effectLst>
            </a:rPr>
            <a:t> continua</a:t>
          </a:r>
          <a:endParaRPr lang="en-US" sz="1400" dirty="0">
            <a:effectLst>
              <a:outerShdw blurRad="38100" dist="38100" dir="2700000" algn="tl">
                <a:srgbClr val="000000">
                  <a:alpha val="43137"/>
                </a:srgbClr>
              </a:outerShdw>
            </a:effectLst>
          </a:endParaRPr>
        </a:p>
      </dgm:t>
    </dgm:pt>
    <dgm:pt modelId="{EBA443F6-4118-4651-9C29-BB8D305D8C53}" type="parTrans" cxnId="{B7F338D4-0CAA-4DD2-A092-662BE88B2F53}">
      <dgm:prSet/>
      <dgm:spPr/>
      <dgm:t>
        <a:bodyPr/>
        <a:lstStyle/>
        <a:p>
          <a:endParaRPr lang="es-ES_tradnl"/>
        </a:p>
      </dgm:t>
    </dgm:pt>
    <dgm:pt modelId="{C2F18BEA-E0AE-40C2-946F-FCA972ABB05C}" type="sibTrans" cxnId="{B7F338D4-0CAA-4DD2-A092-662BE88B2F53}">
      <dgm:prSet/>
      <dgm:spPr/>
      <dgm:t>
        <a:bodyPr/>
        <a:lstStyle/>
        <a:p>
          <a:endParaRPr lang="es-ES_tradnl"/>
        </a:p>
      </dgm:t>
    </dgm:pt>
    <dgm:pt modelId="{10F51C3C-6578-4FDC-8A1C-15BE47A4E998}">
      <dgm:prSet custT="1"/>
      <dgm:spPr/>
      <dgm:t>
        <a:bodyPr/>
        <a:lstStyle/>
        <a:p>
          <a:r>
            <a:rPr lang="es-ES_tradnl" sz="1400" noProof="0" dirty="0" smtClean="0">
              <a:effectLst>
                <a:outerShdw blurRad="38100" dist="38100" dir="2700000" algn="tl">
                  <a:srgbClr val="000000">
                    <a:alpha val="43137"/>
                  </a:srgbClr>
                </a:outerShdw>
              </a:effectLst>
            </a:rPr>
            <a:t>Mejora curricular y cumplimiento de estándares de aprendizaje</a:t>
          </a:r>
          <a:endParaRPr lang="es-ES_tradnl" sz="1400" noProof="0" dirty="0">
            <a:effectLst>
              <a:outerShdw blurRad="38100" dist="38100" dir="2700000" algn="tl">
                <a:srgbClr val="000000">
                  <a:alpha val="43137"/>
                </a:srgbClr>
              </a:outerShdw>
            </a:effectLst>
          </a:endParaRPr>
        </a:p>
      </dgm:t>
    </dgm:pt>
    <dgm:pt modelId="{62425BCE-2B48-4BEB-93AF-76A891E5E42E}" type="parTrans" cxnId="{4E0671CC-7305-4D3E-9A3C-37FF99650C2B}">
      <dgm:prSet/>
      <dgm:spPr/>
      <dgm:t>
        <a:bodyPr/>
        <a:lstStyle/>
        <a:p>
          <a:endParaRPr lang="es-ES_tradnl"/>
        </a:p>
      </dgm:t>
    </dgm:pt>
    <dgm:pt modelId="{23DA3715-0C7D-48B4-8D7A-9335C4D52060}" type="sibTrans" cxnId="{4E0671CC-7305-4D3E-9A3C-37FF99650C2B}">
      <dgm:prSet/>
      <dgm:spPr/>
      <dgm:t>
        <a:bodyPr/>
        <a:lstStyle/>
        <a:p>
          <a:endParaRPr lang="es-ES_tradnl"/>
        </a:p>
      </dgm:t>
    </dgm:pt>
    <dgm:pt modelId="{064B96FE-BE22-4C48-8779-062CBE91E1D9}">
      <dgm:prSet custT="1"/>
      <dgm:spPr/>
      <dgm:t>
        <a:bodyPr/>
        <a:lstStyle/>
        <a:p>
          <a:r>
            <a:rPr lang="es-ES_tradnl" sz="1400" noProof="0" dirty="0" smtClean="0">
              <a:effectLst>
                <a:outerShdw blurRad="38100" dist="38100" dir="2700000" algn="tl">
                  <a:srgbClr val="000000">
                    <a:alpha val="43137"/>
                  </a:srgbClr>
                </a:outerShdw>
              </a:effectLst>
            </a:rPr>
            <a:t>Libros estudiantes, y útiles para el aula</a:t>
          </a:r>
          <a:endParaRPr lang="es-ES_tradnl" sz="1400" noProof="0" dirty="0">
            <a:effectLst>
              <a:outerShdw blurRad="38100" dist="38100" dir="2700000" algn="tl">
                <a:srgbClr val="000000">
                  <a:alpha val="43137"/>
                </a:srgbClr>
              </a:outerShdw>
            </a:effectLst>
          </a:endParaRPr>
        </a:p>
      </dgm:t>
    </dgm:pt>
    <dgm:pt modelId="{73ED6BA9-386B-45EA-A341-24FF7CE33245}" type="parTrans" cxnId="{95406929-C175-4C4E-A1DD-C8F6A400A491}">
      <dgm:prSet/>
      <dgm:spPr/>
      <dgm:t>
        <a:bodyPr/>
        <a:lstStyle/>
        <a:p>
          <a:endParaRPr lang="es-ES_tradnl"/>
        </a:p>
      </dgm:t>
    </dgm:pt>
    <dgm:pt modelId="{C4162423-0181-4C3E-ACE3-F86202B510D2}" type="sibTrans" cxnId="{95406929-C175-4C4E-A1DD-C8F6A400A491}">
      <dgm:prSet/>
      <dgm:spPr/>
      <dgm:t>
        <a:bodyPr/>
        <a:lstStyle/>
        <a:p>
          <a:endParaRPr lang="es-ES_tradnl"/>
        </a:p>
      </dgm:t>
    </dgm:pt>
    <dgm:pt modelId="{4E43441B-5808-47F2-8B8E-6548F20DC894}">
      <dgm:prSet custT="1"/>
      <dgm:spPr/>
      <dgm:t>
        <a:bodyPr/>
        <a:lstStyle/>
        <a:p>
          <a:r>
            <a:rPr lang="es-ES_tradnl" sz="1400" noProof="0" dirty="0" smtClean="0">
              <a:effectLst>
                <a:outerShdw blurRad="38100" dist="38100" dir="2700000" algn="tl">
                  <a:srgbClr val="000000">
                    <a:alpha val="43137"/>
                  </a:srgbClr>
                </a:outerShdw>
              </a:effectLst>
            </a:rPr>
            <a:t>Desayuno Escolar, mochilas, uniformes y calzados</a:t>
          </a:r>
          <a:endParaRPr lang="es-ES_tradnl" sz="1400" noProof="0" dirty="0">
            <a:effectLst>
              <a:outerShdw blurRad="38100" dist="38100" dir="2700000" algn="tl">
                <a:srgbClr val="000000">
                  <a:alpha val="43137"/>
                </a:srgbClr>
              </a:outerShdw>
            </a:effectLst>
          </a:endParaRPr>
        </a:p>
      </dgm:t>
    </dgm:pt>
    <dgm:pt modelId="{422A2B7F-47D6-483B-99A1-3C2DFFDF906A}" type="parTrans" cxnId="{6DE23004-AC32-414F-8A32-47E6CEF3BDFF}">
      <dgm:prSet/>
      <dgm:spPr/>
      <dgm:t>
        <a:bodyPr/>
        <a:lstStyle/>
        <a:p>
          <a:endParaRPr lang="es-ES_tradnl"/>
        </a:p>
      </dgm:t>
    </dgm:pt>
    <dgm:pt modelId="{9348F4AB-8504-445B-9416-D02CB4DF4119}" type="sibTrans" cxnId="{6DE23004-AC32-414F-8A32-47E6CEF3BDFF}">
      <dgm:prSet/>
      <dgm:spPr/>
      <dgm:t>
        <a:bodyPr/>
        <a:lstStyle/>
        <a:p>
          <a:endParaRPr lang="es-ES_tradnl"/>
        </a:p>
      </dgm:t>
    </dgm:pt>
    <dgm:pt modelId="{F6620E8D-FE2E-4044-8DE4-3E558B5F233C}">
      <dgm:prSet custT="1"/>
      <dgm:spPr/>
      <dgm:t>
        <a:bodyPr/>
        <a:lstStyle/>
        <a:p>
          <a:r>
            <a:rPr lang="es-ES_tradnl" sz="1400" noProof="0" dirty="0" smtClean="0">
              <a:effectLst>
                <a:outerShdw blurRad="38100" dist="38100" dir="2700000" algn="tl">
                  <a:srgbClr val="000000">
                    <a:alpha val="43137"/>
                  </a:srgbClr>
                </a:outerShdw>
              </a:effectLst>
            </a:rPr>
            <a:t>Tics alumnos y docentes</a:t>
          </a:r>
          <a:endParaRPr lang="en-US" sz="1400" dirty="0">
            <a:effectLst>
              <a:outerShdw blurRad="38100" dist="38100" dir="2700000" algn="tl">
                <a:srgbClr val="000000">
                  <a:alpha val="43137"/>
                </a:srgbClr>
              </a:outerShdw>
            </a:effectLst>
          </a:endParaRPr>
        </a:p>
      </dgm:t>
    </dgm:pt>
    <dgm:pt modelId="{FE449F82-B8CD-48AE-9E0B-04AD0DA723B4}" type="parTrans" cxnId="{69D081F5-8DCD-4DA1-9FC6-A81CEAE97CA8}">
      <dgm:prSet/>
      <dgm:spPr/>
      <dgm:t>
        <a:bodyPr/>
        <a:lstStyle/>
        <a:p>
          <a:endParaRPr lang="es-ES_tradnl"/>
        </a:p>
      </dgm:t>
    </dgm:pt>
    <dgm:pt modelId="{8371654B-D39E-415C-89B6-CD6DF746BD34}" type="sibTrans" cxnId="{69D081F5-8DCD-4DA1-9FC6-A81CEAE97CA8}">
      <dgm:prSet/>
      <dgm:spPr/>
      <dgm:t>
        <a:bodyPr/>
        <a:lstStyle/>
        <a:p>
          <a:endParaRPr lang="es-ES_tradnl"/>
        </a:p>
      </dgm:t>
    </dgm:pt>
    <dgm:pt modelId="{B2C31E7C-D9C7-42FF-AE6A-A6C913C94561}">
      <dgm:prSet custT="1"/>
      <dgm:spPr/>
      <dgm:t>
        <a:bodyPr/>
        <a:lstStyle/>
        <a:p>
          <a:r>
            <a:rPr lang="es-ES" sz="1600" dirty="0" smtClean="0">
              <a:effectLst>
                <a:outerShdw blurRad="38100" dist="38100" dir="2700000" algn="tl">
                  <a:srgbClr val="000000">
                    <a:alpha val="43137"/>
                  </a:srgbClr>
                </a:outerShdw>
              </a:effectLst>
            </a:rPr>
            <a:t>Ampliación y Mejora Equipamiento Escolar</a:t>
          </a:r>
          <a:endParaRPr lang="en-US" sz="1600" dirty="0">
            <a:effectLst>
              <a:outerShdw blurRad="38100" dist="38100" dir="2700000" algn="tl">
                <a:srgbClr val="000000">
                  <a:alpha val="43137"/>
                </a:srgbClr>
              </a:outerShdw>
            </a:effectLst>
          </a:endParaRPr>
        </a:p>
      </dgm:t>
    </dgm:pt>
    <dgm:pt modelId="{1990DB16-91B5-4FC6-BB1C-56ADAFE3A05F}" type="parTrans" cxnId="{8D5F9B6D-BB70-48D6-8690-505E8C05AC33}">
      <dgm:prSet/>
      <dgm:spPr/>
      <dgm:t>
        <a:bodyPr/>
        <a:lstStyle/>
        <a:p>
          <a:endParaRPr lang="es-ES_tradnl"/>
        </a:p>
      </dgm:t>
    </dgm:pt>
    <dgm:pt modelId="{D69C53BA-557D-4AA6-A3DC-526B68EF64E4}" type="sibTrans" cxnId="{8D5F9B6D-BB70-48D6-8690-505E8C05AC33}">
      <dgm:prSet/>
      <dgm:spPr/>
      <dgm:t>
        <a:bodyPr/>
        <a:lstStyle/>
        <a:p>
          <a:endParaRPr lang="es-ES_tradnl"/>
        </a:p>
      </dgm:t>
    </dgm:pt>
    <dgm:pt modelId="{F1823955-67DF-4F9F-A726-D5CF4C11CBEE}" type="pres">
      <dgm:prSet presAssocID="{84DED73C-C23A-4D1C-AB08-EAE47D0D511C}" presName="diagram" presStyleCnt="0">
        <dgm:presLayoutVars>
          <dgm:chPref val="1"/>
          <dgm:dir/>
          <dgm:animOne val="branch"/>
          <dgm:animLvl val="lvl"/>
          <dgm:resizeHandles val="exact"/>
        </dgm:presLayoutVars>
      </dgm:prSet>
      <dgm:spPr/>
      <dgm:t>
        <a:bodyPr/>
        <a:lstStyle/>
        <a:p>
          <a:endParaRPr lang="es-DO"/>
        </a:p>
      </dgm:t>
    </dgm:pt>
    <dgm:pt modelId="{6BDAEFCF-5AD9-412F-B08C-F515DB5F7AAC}" type="pres">
      <dgm:prSet presAssocID="{7281C0FC-A00F-4646-8FC7-BE666A082429}" presName="root1" presStyleCnt="0"/>
      <dgm:spPr/>
      <dgm:t>
        <a:bodyPr/>
        <a:lstStyle/>
        <a:p>
          <a:endParaRPr lang="es-DO"/>
        </a:p>
      </dgm:t>
    </dgm:pt>
    <dgm:pt modelId="{FBDCD1A6-BCEE-4191-8A04-DEC1842F02FC}" type="pres">
      <dgm:prSet presAssocID="{7281C0FC-A00F-4646-8FC7-BE666A082429}" presName="LevelOneTextNode" presStyleLbl="node0" presStyleIdx="0" presStyleCnt="1" custScaleX="166356" custScaleY="148332">
        <dgm:presLayoutVars>
          <dgm:chPref val="3"/>
        </dgm:presLayoutVars>
      </dgm:prSet>
      <dgm:spPr/>
      <dgm:t>
        <a:bodyPr/>
        <a:lstStyle/>
        <a:p>
          <a:endParaRPr lang="es-DO"/>
        </a:p>
      </dgm:t>
    </dgm:pt>
    <dgm:pt modelId="{809EF176-5CD4-4B76-82D3-50D217B918F2}" type="pres">
      <dgm:prSet presAssocID="{7281C0FC-A00F-4646-8FC7-BE666A082429}" presName="level2hierChild" presStyleCnt="0"/>
      <dgm:spPr/>
      <dgm:t>
        <a:bodyPr/>
        <a:lstStyle/>
        <a:p>
          <a:endParaRPr lang="es-DO"/>
        </a:p>
      </dgm:t>
    </dgm:pt>
    <dgm:pt modelId="{55F2138B-ABAA-44BF-B9B1-03DD1CC69111}" type="pres">
      <dgm:prSet presAssocID="{4E7A6E38-4227-4F38-B2C4-60E1F596F394}" presName="conn2-1" presStyleLbl="parChTrans1D2" presStyleIdx="0" presStyleCnt="7"/>
      <dgm:spPr/>
      <dgm:t>
        <a:bodyPr/>
        <a:lstStyle/>
        <a:p>
          <a:endParaRPr lang="es-DO"/>
        </a:p>
      </dgm:t>
    </dgm:pt>
    <dgm:pt modelId="{C5CD9ECE-7015-4350-BE8B-BAED3F106634}" type="pres">
      <dgm:prSet presAssocID="{4E7A6E38-4227-4F38-B2C4-60E1F596F394}" presName="connTx" presStyleLbl="parChTrans1D2" presStyleIdx="0" presStyleCnt="7"/>
      <dgm:spPr/>
      <dgm:t>
        <a:bodyPr/>
        <a:lstStyle/>
        <a:p>
          <a:endParaRPr lang="es-DO"/>
        </a:p>
      </dgm:t>
    </dgm:pt>
    <dgm:pt modelId="{E6F72113-F514-49B5-83DF-E850408AC92E}" type="pres">
      <dgm:prSet presAssocID="{F8ABADFA-F7CB-4DCB-A2B6-99CBD5FE22DE}" presName="root2" presStyleCnt="0"/>
      <dgm:spPr/>
      <dgm:t>
        <a:bodyPr/>
        <a:lstStyle/>
        <a:p>
          <a:endParaRPr lang="es-DO"/>
        </a:p>
      </dgm:t>
    </dgm:pt>
    <dgm:pt modelId="{EDEB3770-DC74-4A27-A7ED-E74809100B3E}" type="pres">
      <dgm:prSet presAssocID="{F8ABADFA-F7CB-4DCB-A2B6-99CBD5FE22DE}" presName="LevelTwoTextNode" presStyleLbl="node2" presStyleIdx="0" presStyleCnt="7" custScaleX="147343">
        <dgm:presLayoutVars>
          <dgm:chPref val="3"/>
        </dgm:presLayoutVars>
      </dgm:prSet>
      <dgm:spPr/>
      <dgm:t>
        <a:bodyPr/>
        <a:lstStyle/>
        <a:p>
          <a:endParaRPr lang="es-DO"/>
        </a:p>
      </dgm:t>
    </dgm:pt>
    <dgm:pt modelId="{913F2FF3-8E5F-4073-8C3E-5DA03A7C734C}" type="pres">
      <dgm:prSet presAssocID="{F8ABADFA-F7CB-4DCB-A2B6-99CBD5FE22DE}" presName="level3hierChild" presStyleCnt="0"/>
      <dgm:spPr/>
      <dgm:t>
        <a:bodyPr/>
        <a:lstStyle/>
        <a:p>
          <a:endParaRPr lang="es-DO"/>
        </a:p>
      </dgm:t>
    </dgm:pt>
    <dgm:pt modelId="{A641835C-6EC2-431B-8415-B9FF06525951}" type="pres">
      <dgm:prSet presAssocID="{4A554528-8255-4B50-A5D0-B1E5014E5AD2}" presName="conn2-1" presStyleLbl="parChTrans1D3" presStyleIdx="0" presStyleCnt="6"/>
      <dgm:spPr/>
      <dgm:t>
        <a:bodyPr/>
        <a:lstStyle/>
        <a:p>
          <a:endParaRPr lang="es-ES_tradnl"/>
        </a:p>
      </dgm:t>
    </dgm:pt>
    <dgm:pt modelId="{7DFA51F2-1ADA-4E33-BF79-E09C5FDEF3D5}" type="pres">
      <dgm:prSet presAssocID="{4A554528-8255-4B50-A5D0-B1E5014E5AD2}" presName="connTx" presStyleLbl="parChTrans1D3" presStyleIdx="0" presStyleCnt="6"/>
      <dgm:spPr/>
      <dgm:t>
        <a:bodyPr/>
        <a:lstStyle/>
        <a:p>
          <a:endParaRPr lang="es-ES_tradnl"/>
        </a:p>
      </dgm:t>
    </dgm:pt>
    <dgm:pt modelId="{0B72908C-FB70-4008-A932-2E9AC0BA88B8}" type="pres">
      <dgm:prSet presAssocID="{C3C15625-AA95-4991-8677-7BC1D86A6299}" presName="root2" presStyleCnt="0"/>
      <dgm:spPr/>
    </dgm:pt>
    <dgm:pt modelId="{8CD34EC2-A757-4CE2-A64C-5A43F473BEDF}" type="pres">
      <dgm:prSet presAssocID="{C3C15625-AA95-4991-8677-7BC1D86A6299}" presName="LevelTwoTextNode" presStyleLbl="node3" presStyleIdx="0" presStyleCnt="6" custScaleX="283393" custScaleY="179042">
        <dgm:presLayoutVars>
          <dgm:chPref val="3"/>
        </dgm:presLayoutVars>
      </dgm:prSet>
      <dgm:spPr/>
      <dgm:t>
        <a:bodyPr/>
        <a:lstStyle/>
        <a:p>
          <a:endParaRPr lang="es-ES_tradnl"/>
        </a:p>
      </dgm:t>
    </dgm:pt>
    <dgm:pt modelId="{249D62D2-C7CA-47E9-A475-0628F15B4C4D}" type="pres">
      <dgm:prSet presAssocID="{C3C15625-AA95-4991-8677-7BC1D86A6299}" presName="level3hierChild" presStyleCnt="0"/>
      <dgm:spPr/>
    </dgm:pt>
    <dgm:pt modelId="{D6209CDA-D69D-409D-9EEB-65672064D3BE}" type="pres">
      <dgm:prSet presAssocID="{6E28E171-E32C-4E26-886E-A184F02DDE43}" presName="conn2-1" presStyleLbl="parChTrans1D2" presStyleIdx="1" presStyleCnt="7"/>
      <dgm:spPr/>
      <dgm:t>
        <a:bodyPr/>
        <a:lstStyle/>
        <a:p>
          <a:endParaRPr lang="es-DO"/>
        </a:p>
      </dgm:t>
    </dgm:pt>
    <dgm:pt modelId="{3A93A33D-59F3-465D-9767-7758E523AB68}" type="pres">
      <dgm:prSet presAssocID="{6E28E171-E32C-4E26-886E-A184F02DDE43}" presName="connTx" presStyleLbl="parChTrans1D2" presStyleIdx="1" presStyleCnt="7"/>
      <dgm:spPr/>
      <dgm:t>
        <a:bodyPr/>
        <a:lstStyle/>
        <a:p>
          <a:endParaRPr lang="es-DO"/>
        </a:p>
      </dgm:t>
    </dgm:pt>
    <dgm:pt modelId="{13159795-1F77-4DA2-82F3-DB59A9DC8FAB}" type="pres">
      <dgm:prSet presAssocID="{81D85102-293C-429E-96F3-22164E8D90CA}" presName="root2" presStyleCnt="0"/>
      <dgm:spPr/>
      <dgm:t>
        <a:bodyPr/>
        <a:lstStyle/>
        <a:p>
          <a:endParaRPr lang="es-DO"/>
        </a:p>
      </dgm:t>
    </dgm:pt>
    <dgm:pt modelId="{D7FC0F35-F2E9-40C6-8FB5-6BA9205C1077}" type="pres">
      <dgm:prSet presAssocID="{81D85102-293C-429E-96F3-22164E8D90CA}" presName="LevelTwoTextNode" presStyleLbl="node2" presStyleIdx="1" presStyleCnt="7" custScaleX="147343" custLinFactNeighborX="3672" custLinFactNeighborY="4179">
        <dgm:presLayoutVars>
          <dgm:chPref val="3"/>
        </dgm:presLayoutVars>
      </dgm:prSet>
      <dgm:spPr/>
      <dgm:t>
        <a:bodyPr/>
        <a:lstStyle/>
        <a:p>
          <a:endParaRPr lang="es-DO"/>
        </a:p>
      </dgm:t>
    </dgm:pt>
    <dgm:pt modelId="{59282912-DFA9-4899-A9DF-0995CBD02589}" type="pres">
      <dgm:prSet presAssocID="{81D85102-293C-429E-96F3-22164E8D90CA}" presName="level3hierChild" presStyleCnt="0"/>
      <dgm:spPr/>
      <dgm:t>
        <a:bodyPr/>
        <a:lstStyle/>
        <a:p>
          <a:endParaRPr lang="es-DO"/>
        </a:p>
      </dgm:t>
    </dgm:pt>
    <dgm:pt modelId="{978B64B0-F293-4F12-AE40-B09FF1BAC3E3}" type="pres">
      <dgm:prSet presAssocID="{EBA443F6-4118-4651-9C29-BB8D305D8C53}" presName="conn2-1" presStyleLbl="parChTrans1D3" presStyleIdx="1" presStyleCnt="6"/>
      <dgm:spPr/>
      <dgm:t>
        <a:bodyPr/>
        <a:lstStyle/>
        <a:p>
          <a:endParaRPr lang="es-ES_tradnl"/>
        </a:p>
      </dgm:t>
    </dgm:pt>
    <dgm:pt modelId="{5BE55EAE-D9A1-4A43-B88E-C92F4543B30A}" type="pres">
      <dgm:prSet presAssocID="{EBA443F6-4118-4651-9C29-BB8D305D8C53}" presName="connTx" presStyleLbl="parChTrans1D3" presStyleIdx="1" presStyleCnt="6"/>
      <dgm:spPr/>
      <dgm:t>
        <a:bodyPr/>
        <a:lstStyle/>
        <a:p>
          <a:endParaRPr lang="es-ES_tradnl"/>
        </a:p>
      </dgm:t>
    </dgm:pt>
    <dgm:pt modelId="{D8412247-1D21-423A-ADD7-5567A5646A1A}" type="pres">
      <dgm:prSet presAssocID="{66D3EE1A-3FDB-4BCB-8FEF-A89112406B78}" presName="root2" presStyleCnt="0"/>
      <dgm:spPr/>
    </dgm:pt>
    <dgm:pt modelId="{B28C42AC-71B5-416E-8088-DBCEA6F07A7C}" type="pres">
      <dgm:prSet presAssocID="{66D3EE1A-3FDB-4BCB-8FEF-A89112406B78}" presName="LevelTwoTextNode" presStyleLbl="node3" presStyleIdx="1" presStyleCnt="6" custScaleX="315084">
        <dgm:presLayoutVars>
          <dgm:chPref val="3"/>
        </dgm:presLayoutVars>
      </dgm:prSet>
      <dgm:spPr/>
      <dgm:t>
        <a:bodyPr/>
        <a:lstStyle/>
        <a:p>
          <a:endParaRPr lang="es-ES_tradnl"/>
        </a:p>
      </dgm:t>
    </dgm:pt>
    <dgm:pt modelId="{FBE1F741-357E-4698-AC90-E0CCF42CBCCC}" type="pres">
      <dgm:prSet presAssocID="{66D3EE1A-3FDB-4BCB-8FEF-A89112406B78}" presName="level3hierChild" presStyleCnt="0"/>
      <dgm:spPr/>
    </dgm:pt>
    <dgm:pt modelId="{4CC48AF7-9B32-4B3E-9E9B-B5988849D560}" type="pres">
      <dgm:prSet presAssocID="{209BBE65-75C2-4B5B-9413-C992DCAC24F8}" presName="conn2-1" presStyleLbl="parChTrans1D2" presStyleIdx="2" presStyleCnt="7"/>
      <dgm:spPr/>
      <dgm:t>
        <a:bodyPr/>
        <a:lstStyle/>
        <a:p>
          <a:endParaRPr lang="es-DO"/>
        </a:p>
      </dgm:t>
    </dgm:pt>
    <dgm:pt modelId="{54E99B4B-C299-470D-B1CB-244927FE03C6}" type="pres">
      <dgm:prSet presAssocID="{209BBE65-75C2-4B5B-9413-C992DCAC24F8}" presName="connTx" presStyleLbl="parChTrans1D2" presStyleIdx="2" presStyleCnt="7"/>
      <dgm:spPr/>
      <dgm:t>
        <a:bodyPr/>
        <a:lstStyle/>
        <a:p>
          <a:endParaRPr lang="es-DO"/>
        </a:p>
      </dgm:t>
    </dgm:pt>
    <dgm:pt modelId="{2DC1DBD6-43A0-4908-8C5D-1258BCF18454}" type="pres">
      <dgm:prSet presAssocID="{F8CB4E60-57AD-4878-99DD-09C5F5525A6C}" presName="root2" presStyleCnt="0"/>
      <dgm:spPr/>
      <dgm:t>
        <a:bodyPr/>
        <a:lstStyle/>
        <a:p>
          <a:endParaRPr lang="es-DO"/>
        </a:p>
      </dgm:t>
    </dgm:pt>
    <dgm:pt modelId="{233C0664-B3B7-4C34-8243-95D0B13793AA}" type="pres">
      <dgm:prSet presAssocID="{F8CB4E60-57AD-4878-99DD-09C5F5525A6C}" presName="LevelTwoTextNode" presStyleLbl="node2" presStyleIdx="2" presStyleCnt="7" custScaleX="147343">
        <dgm:presLayoutVars>
          <dgm:chPref val="3"/>
        </dgm:presLayoutVars>
      </dgm:prSet>
      <dgm:spPr/>
      <dgm:t>
        <a:bodyPr/>
        <a:lstStyle/>
        <a:p>
          <a:endParaRPr lang="es-DO"/>
        </a:p>
      </dgm:t>
    </dgm:pt>
    <dgm:pt modelId="{9C6C14F2-312E-4E71-8C15-2387F8FAC546}" type="pres">
      <dgm:prSet presAssocID="{F8CB4E60-57AD-4878-99DD-09C5F5525A6C}" presName="level3hierChild" presStyleCnt="0"/>
      <dgm:spPr/>
      <dgm:t>
        <a:bodyPr/>
        <a:lstStyle/>
        <a:p>
          <a:endParaRPr lang="es-DO"/>
        </a:p>
      </dgm:t>
    </dgm:pt>
    <dgm:pt modelId="{3BDC8B23-86D4-48ED-8E8E-B246B229F200}" type="pres">
      <dgm:prSet presAssocID="{62425BCE-2B48-4BEB-93AF-76A891E5E42E}" presName="conn2-1" presStyleLbl="parChTrans1D3" presStyleIdx="2" presStyleCnt="6"/>
      <dgm:spPr/>
      <dgm:t>
        <a:bodyPr/>
        <a:lstStyle/>
        <a:p>
          <a:endParaRPr lang="es-ES_tradnl"/>
        </a:p>
      </dgm:t>
    </dgm:pt>
    <dgm:pt modelId="{52CFD5B0-BC58-491D-95EF-BD460AADD96C}" type="pres">
      <dgm:prSet presAssocID="{62425BCE-2B48-4BEB-93AF-76A891E5E42E}" presName="connTx" presStyleLbl="parChTrans1D3" presStyleIdx="2" presStyleCnt="6"/>
      <dgm:spPr/>
      <dgm:t>
        <a:bodyPr/>
        <a:lstStyle/>
        <a:p>
          <a:endParaRPr lang="es-ES_tradnl"/>
        </a:p>
      </dgm:t>
    </dgm:pt>
    <dgm:pt modelId="{E1B7B773-8915-4CB7-8A15-6D7BF6885BCE}" type="pres">
      <dgm:prSet presAssocID="{10F51C3C-6578-4FDC-8A1C-15BE47A4E998}" presName="root2" presStyleCnt="0"/>
      <dgm:spPr/>
    </dgm:pt>
    <dgm:pt modelId="{030DB904-7C17-4194-A0FD-C51A548DDB8F}" type="pres">
      <dgm:prSet presAssocID="{10F51C3C-6578-4FDC-8A1C-15BE47A4E998}" presName="LevelTwoTextNode" presStyleLbl="node3" presStyleIdx="2" presStyleCnt="6" custScaleX="340597" custScaleY="170151">
        <dgm:presLayoutVars>
          <dgm:chPref val="3"/>
        </dgm:presLayoutVars>
      </dgm:prSet>
      <dgm:spPr/>
      <dgm:t>
        <a:bodyPr/>
        <a:lstStyle/>
        <a:p>
          <a:endParaRPr lang="es-ES_tradnl"/>
        </a:p>
      </dgm:t>
    </dgm:pt>
    <dgm:pt modelId="{CB00B5FD-2205-4654-9826-C11E42192E25}" type="pres">
      <dgm:prSet presAssocID="{10F51C3C-6578-4FDC-8A1C-15BE47A4E998}" presName="level3hierChild" presStyleCnt="0"/>
      <dgm:spPr/>
    </dgm:pt>
    <dgm:pt modelId="{CAB40154-C154-4987-BC0D-08FB95D4F51F}" type="pres">
      <dgm:prSet presAssocID="{6E337FC3-2354-47CC-836F-0D435CE49A92}" presName="conn2-1" presStyleLbl="parChTrans1D2" presStyleIdx="3" presStyleCnt="7"/>
      <dgm:spPr/>
      <dgm:t>
        <a:bodyPr/>
        <a:lstStyle/>
        <a:p>
          <a:endParaRPr lang="es-DO"/>
        </a:p>
      </dgm:t>
    </dgm:pt>
    <dgm:pt modelId="{21DBC270-577A-4A1C-B79E-C380CB36D7D6}" type="pres">
      <dgm:prSet presAssocID="{6E337FC3-2354-47CC-836F-0D435CE49A92}" presName="connTx" presStyleLbl="parChTrans1D2" presStyleIdx="3" presStyleCnt="7"/>
      <dgm:spPr/>
      <dgm:t>
        <a:bodyPr/>
        <a:lstStyle/>
        <a:p>
          <a:endParaRPr lang="es-DO"/>
        </a:p>
      </dgm:t>
    </dgm:pt>
    <dgm:pt modelId="{DAA3B641-8E20-47E8-ACAF-5E9EBEF3A0AC}" type="pres">
      <dgm:prSet presAssocID="{98EAF226-B190-4F71-BDB0-0DD0F03E8365}" presName="root2" presStyleCnt="0"/>
      <dgm:spPr/>
      <dgm:t>
        <a:bodyPr/>
        <a:lstStyle/>
        <a:p>
          <a:endParaRPr lang="es-DO"/>
        </a:p>
      </dgm:t>
    </dgm:pt>
    <dgm:pt modelId="{C168533A-C500-4FB0-BE4B-C64A0119F6B8}" type="pres">
      <dgm:prSet presAssocID="{98EAF226-B190-4F71-BDB0-0DD0F03E8365}" presName="LevelTwoTextNode" presStyleLbl="node2" presStyleIdx="3" presStyleCnt="7" custScaleX="147343">
        <dgm:presLayoutVars>
          <dgm:chPref val="3"/>
        </dgm:presLayoutVars>
      </dgm:prSet>
      <dgm:spPr/>
      <dgm:t>
        <a:bodyPr/>
        <a:lstStyle/>
        <a:p>
          <a:endParaRPr lang="es-DO"/>
        </a:p>
      </dgm:t>
    </dgm:pt>
    <dgm:pt modelId="{C0BD7C34-36D1-43B3-90BD-D6D45C00E7D1}" type="pres">
      <dgm:prSet presAssocID="{98EAF226-B190-4F71-BDB0-0DD0F03E8365}" presName="level3hierChild" presStyleCnt="0"/>
      <dgm:spPr/>
      <dgm:t>
        <a:bodyPr/>
        <a:lstStyle/>
        <a:p>
          <a:endParaRPr lang="es-DO"/>
        </a:p>
      </dgm:t>
    </dgm:pt>
    <dgm:pt modelId="{9BEA7033-04A9-426B-8B04-41383403DDB5}" type="pres">
      <dgm:prSet presAssocID="{73ED6BA9-386B-45EA-A341-24FF7CE33245}" presName="conn2-1" presStyleLbl="parChTrans1D3" presStyleIdx="3" presStyleCnt="6"/>
      <dgm:spPr/>
      <dgm:t>
        <a:bodyPr/>
        <a:lstStyle/>
        <a:p>
          <a:endParaRPr lang="es-ES_tradnl"/>
        </a:p>
      </dgm:t>
    </dgm:pt>
    <dgm:pt modelId="{13A3E02C-37A1-4B7C-8784-BD0C38E6F5BB}" type="pres">
      <dgm:prSet presAssocID="{73ED6BA9-386B-45EA-A341-24FF7CE33245}" presName="connTx" presStyleLbl="parChTrans1D3" presStyleIdx="3" presStyleCnt="6"/>
      <dgm:spPr/>
      <dgm:t>
        <a:bodyPr/>
        <a:lstStyle/>
        <a:p>
          <a:endParaRPr lang="es-ES_tradnl"/>
        </a:p>
      </dgm:t>
    </dgm:pt>
    <dgm:pt modelId="{DCA4C44B-262E-47EE-89A0-98F0BF55EA2E}" type="pres">
      <dgm:prSet presAssocID="{064B96FE-BE22-4C48-8779-062CBE91E1D9}" presName="root2" presStyleCnt="0"/>
      <dgm:spPr/>
    </dgm:pt>
    <dgm:pt modelId="{50DCEBAB-8E96-44E6-BED9-8C168C462F31}" type="pres">
      <dgm:prSet presAssocID="{064B96FE-BE22-4C48-8779-062CBE91E1D9}" presName="LevelTwoTextNode" presStyleLbl="node3" presStyleIdx="3" presStyleCnt="6" custScaleX="359207" custScaleY="177815">
        <dgm:presLayoutVars>
          <dgm:chPref val="3"/>
        </dgm:presLayoutVars>
      </dgm:prSet>
      <dgm:spPr/>
      <dgm:t>
        <a:bodyPr/>
        <a:lstStyle/>
        <a:p>
          <a:endParaRPr lang="es-ES_tradnl"/>
        </a:p>
      </dgm:t>
    </dgm:pt>
    <dgm:pt modelId="{B57C093C-FF4E-4FDB-8147-BB51D4BD7071}" type="pres">
      <dgm:prSet presAssocID="{064B96FE-BE22-4C48-8779-062CBE91E1D9}" presName="level3hierChild" presStyleCnt="0"/>
      <dgm:spPr/>
    </dgm:pt>
    <dgm:pt modelId="{6AF53F82-FB6C-4C76-B2DA-FE4AC6AC2164}" type="pres">
      <dgm:prSet presAssocID="{6F19E8AC-44DF-43F3-A17C-9E362F439979}" presName="conn2-1" presStyleLbl="parChTrans1D2" presStyleIdx="4" presStyleCnt="7"/>
      <dgm:spPr/>
      <dgm:t>
        <a:bodyPr/>
        <a:lstStyle/>
        <a:p>
          <a:endParaRPr lang="es-DO"/>
        </a:p>
      </dgm:t>
    </dgm:pt>
    <dgm:pt modelId="{57186207-D95A-4D1B-BB78-E9E4AF169FEA}" type="pres">
      <dgm:prSet presAssocID="{6F19E8AC-44DF-43F3-A17C-9E362F439979}" presName="connTx" presStyleLbl="parChTrans1D2" presStyleIdx="4" presStyleCnt="7"/>
      <dgm:spPr/>
      <dgm:t>
        <a:bodyPr/>
        <a:lstStyle/>
        <a:p>
          <a:endParaRPr lang="es-DO"/>
        </a:p>
      </dgm:t>
    </dgm:pt>
    <dgm:pt modelId="{933F7F62-93DC-4DBF-ACC2-CBF4673BCB40}" type="pres">
      <dgm:prSet presAssocID="{7C3B47ED-6A7F-4290-8B00-9CD9972049AA}" presName="root2" presStyleCnt="0"/>
      <dgm:spPr/>
      <dgm:t>
        <a:bodyPr/>
        <a:lstStyle/>
        <a:p>
          <a:endParaRPr lang="es-DO"/>
        </a:p>
      </dgm:t>
    </dgm:pt>
    <dgm:pt modelId="{8580893D-7CAD-4BA5-9B0D-BD986B437313}" type="pres">
      <dgm:prSet presAssocID="{7C3B47ED-6A7F-4290-8B00-9CD9972049AA}" presName="LevelTwoTextNode" presStyleLbl="node2" presStyleIdx="4" presStyleCnt="7" custScaleX="147343" custScaleY="191081">
        <dgm:presLayoutVars>
          <dgm:chPref val="3"/>
        </dgm:presLayoutVars>
      </dgm:prSet>
      <dgm:spPr/>
      <dgm:t>
        <a:bodyPr/>
        <a:lstStyle/>
        <a:p>
          <a:endParaRPr lang="es-DO"/>
        </a:p>
      </dgm:t>
    </dgm:pt>
    <dgm:pt modelId="{A92684B0-2AFC-4722-9466-94BAF7B25BAE}" type="pres">
      <dgm:prSet presAssocID="{7C3B47ED-6A7F-4290-8B00-9CD9972049AA}" presName="level3hierChild" presStyleCnt="0"/>
      <dgm:spPr/>
      <dgm:t>
        <a:bodyPr/>
        <a:lstStyle/>
        <a:p>
          <a:endParaRPr lang="es-DO"/>
        </a:p>
      </dgm:t>
    </dgm:pt>
    <dgm:pt modelId="{B73C2F3C-11A3-4A86-BDC9-1BC53F1E60D3}" type="pres">
      <dgm:prSet presAssocID="{422A2B7F-47D6-483B-99A1-3C2DFFDF906A}" presName="conn2-1" presStyleLbl="parChTrans1D3" presStyleIdx="4" presStyleCnt="6"/>
      <dgm:spPr/>
      <dgm:t>
        <a:bodyPr/>
        <a:lstStyle/>
        <a:p>
          <a:endParaRPr lang="es-ES_tradnl"/>
        </a:p>
      </dgm:t>
    </dgm:pt>
    <dgm:pt modelId="{F9FAA92E-67D6-46B0-A907-815BEC821F5A}" type="pres">
      <dgm:prSet presAssocID="{422A2B7F-47D6-483B-99A1-3C2DFFDF906A}" presName="connTx" presStyleLbl="parChTrans1D3" presStyleIdx="4" presStyleCnt="6"/>
      <dgm:spPr/>
      <dgm:t>
        <a:bodyPr/>
        <a:lstStyle/>
        <a:p>
          <a:endParaRPr lang="es-ES_tradnl"/>
        </a:p>
      </dgm:t>
    </dgm:pt>
    <dgm:pt modelId="{4344AF76-266B-4045-A617-5427169A5718}" type="pres">
      <dgm:prSet presAssocID="{4E43441B-5808-47F2-8B8E-6548F20DC894}" presName="root2" presStyleCnt="0"/>
      <dgm:spPr/>
    </dgm:pt>
    <dgm:pt modelId="{983213B2-D0B6-4F86-9849-DE5220F14E49}" type="pres">
      <dgm:prSet presAssocID="{4E43441B-5808-47F2-8B8E-6548F20DC894}" presName="LevelTwoTextNode" presStyleLbl="node3" presStyleIdx="4" presStyleCnt="6" custScaleX="346762" custScaleY="159261">
        <dgm:presLayoutVars>
          <dgm:chPref val="3"/>
        </dgm:presLayoutVars>
      </dgm:prSet>
      <dgm:spPr/>
      <dgm:t>
        <a:bodyPr/>
        <a:lstStyle/>
        <a:p>
          <a:endParaRPr lang="es-ES_tradnl"/>
        </a:p>
      </dgm:t>
    </dgm:pt>
    <dgm:pt modelId="{6C25C1B9-A222-40E2-B720-9DBB4BC67421}" type="pres">
      <dgm:prSet presAssocID="{4E43441B-5808-47F2-8B8E-6548F20DC894}" presName="level3hierChild" presStyleCnt="0"/>
      <dgm:spPr/>
    </dgm:pt>
    <dgm:pt modelId="{C1A5330D-BF33-4BEE-BF90-6611135B6904}" type="pres">
      <dgm:prSet presAssocID="{82A8E70D-5827-4A58-944A-C43F2F4A0CE9}" presName="conn2-1" presStyleLbl="parChTrans1D2" presStyleIdx="5" presStyleCnt="7"/>
      <dgm:spPr/>
      <dgm:t>
        <a:bodyPr/>
        <a:lstStyle/>
        <a:p>
          <a:endParaRPr lang="es-DO"/>
        </a:p>
      </dgm:t>
    </dgm:pt>
    <dgm:pt modelId="{5EC51A98-FB4E-44FD-88B1-A1FF2C5287DD}" type="pres">
      <dgm:prSet presAssocID="{82A8E70D-5827-4A58-944A-C43F2F4A0CE9}" presName="connTx" presStyleLbl="parChTrans1D2" presStyleIdx="5" presStyleCnt="7"/>
      <dgm:spPr/>
      <dgm:t>
        <a:bodyPr/>
        <a:lstStyle/>
        <a:p>
          <a:endParaRPr lang="es-DO"/>
        </a:p>
      </dgm:t>
    </dgm:pt>
    <dgm:pt modelId="{1BE59CAD-BCF0-4B5B-B1D6-2C3D40F9B6D3}" type="pres">
      <dgm:prSet presAssocID="{E3F76148-1C79-4ACA-895A-B56A0D8425A8}" presName="root2" presStyleCnt="0"/>
      <dgm:spPr/>
      <dgm:t>
        <a:bodyPr/>
        <a:lstStyle/>
        <a:p>
          <a:endParaRPr lang="es-DO"/>
        </a:p>
      </dgm:t>
    </dgm:pt>
    <dgm:pt modelId="{82E8E8CC-CC8E-41C7-9AE8-0F64FD95EE30}" type="pres">
      <dgm:prSet presAssocID="{E3F76148-1C79-4ACA-895A-B56A0D8425A8}" presName="LevelTwoTextNode" presStyleLbl="node2" presStyleIdx="5" presStyleCnt="7" custScaleX="147343">
        <dgm:presLayoutVars>
          <dgm:chPref val="3"/>
        </dgm:presLayoutVars>
      </dgm:prSet>
      <dgm:spPr/>
      <dgm:t>
        <a:bodyPr/>
        <a:lstStyle/>
        <a:p>
          <a:endParaRPr lang="es-DO"/>
        </a:p>
      </dgm:t>
    </dgm:pt>
    <dgm:pt modelId="{5C25EA8C-F431-4A54-810B-6F0B6D9A5E48}" type="pres">
      <dgm:prSet presAssocID="{E3F76148-1C79-4ACA-895A-B56A0D8425A8}" presName="level3hierChild" presStyleCnt="0"/>
      <dgm:spPr/>
      <dgm:t>
        <a:bodyPr/>
        <a:lstStyle/>
        <a:p>
          <a:endParaRPr lang="es-DO"/>
        </a:p>
      </dgm:t>
    </dgm:pt>
    <dgm:pt modelId="{3FC65381-B722-4211-A279-4BF653969457}" type="pres">
      <dgm:prSet presAssocID="{FE449F82-B8CD-48AE-9E0B-04AD0DA723B4}" presName="conn2-1" presStyleLbl="parChTrans1D3" presStyleIdx="5" presStyleCnt="6"/>
      <dgm:spPr/>
      <dgm:t>
        <a:bodyPr/>
        <a:lstStyle/>
        <a:p>
          <a:endParaRPr lang="es-ES_tradnl"/>
        </a:p>
      </dgm:t>
    </dgm:pt>
    <dgm:pt modelId="{F8349C9F-EF43-4CA0-90DA-1739CD1B8EB0}" type="pres">
      <dgm:prSet presAssocID="{FE449F82-B8CD-48AE-9E0B-04AD0DA723B4}" presName="connTx" presStyleLbl="parChTrans1D3" presStyleIdx="5" presStyleCnt="6"/>
      <dgm:spPr/>
      <dgm:t>
        <a:bodyPr/>
        <a:lstStyle/>
        <a:p>
          <a:endParaRPr lang="es-ES_tradnl"/>
        </a:p>
      </dgm:t>
    </dgm:pt>
    <dgm:pt modelId="{AC683195-1171-473A-B274-5A75232972A9}" type="pres">
      <dgm:prSet presAssocID="{F6620E8D-FE2E-4044-8DE4-3E558B5F233C}" presName="root2" presStyleCnt="0"/>
      <dgm:spPr/>
    </dgm:pt>
    <dgm:pt modelId="{F07D6CDA-50B0-4158-B068-CB806947CD54}" type="pres">
      <dgm:prSet presAssocID="{F6620E8D-FE2E-4044-8DE4-3E558B5F233C}" presName="LevelTwoTextNode" presStyleLbl="node3" presStyleIdx="5" presStyleCnt="6" custScaleX="290780">
        <dgm:presLayoutVars>
          <dgm:chPref val="3"/>
        </dgm:presLayoutVars>
      </dgm:prSet>
      <dgm:spPr/>
      <dgm:t>
        <a:bodyPr/>
        <a:lstStyle/>
        <a:p>
          <a:endParaRPr lang="es-ES_tradnl"/>
        </a:p>
      </dgm:t>
    </dgm:pt>
    <dgm:pt modelId="{BF6A1FAC-80AC-4085-BA5A-46193CE82F0D}" type="pres">
      <dgm:prSet presAssocID="{F6620E8D-FE2E-4044-8DE4-3E558B5F233C}" presName="level3hierChild" presStyleCnt="0"/>
      <dgm:spPr/>
    </dgm:pt>
    <dgm:pt modelId="{966CD60A-113B-470B-849B-02849EB79F73}" type="pres">
      <dgm:prSet presAssocID="{1990DB16-91B5-4FC6-BB1C-56ADAFE3A05F}" presName="conn2-1" presStyleLbl="parChTrans1D2" presStyleIdx="6" presStyleCnt="7"/>
      <dgm:spPr/>
      <dgm:t>
        <a:bodyPr/>
        <a:lstStyle/>
        <a:p>
          <a:endParaRPr lang="es-ES_tradnl"/>
        </a:p>
      </dgm:t>
    </dgm:pt>
    <dgm:pt modelId="{31A3E101-5FF2-4499-93B3-DFE93C70AC3F}" type="pres">
      <dgm:prSet presAssocID="{1990DB16-91B5-4FC6-BB1C-56ADAFE3A05F}" presName="connTx" presStyleLbl="parChTrans1D2" presStyleIdx="6" presStyleCnt="7"/>
      <dgm:spPr/>
      <dgm:t>
        <a:bodyPr/>
        <a:lstStyle/>
        <a:p>
          <a:endParaRPr lang="es-ES_tradnl"/>
        </a:p>
      </dgm:t>
    </dgm:pt>
    <dgm:pt modelId="{71475FB7-D4BF-4AB3-9CB0-D93BBE0EDD06}" type="pres">
      <dgm:prSet presAssocID="{B2C31E7C-D9C7-42FF-AE6A-A6C913C94561}" presName="root2" presStyleCnt="0"/>
      <dgm:spPr/>
    </dgm:pt>
    <dgm:pt modelId="{65B59FDF-729E-4ED7-97AD-2C6069A0E268}" type="pres">
      <dgm:prSet presAssocID="{B2C31E7C-D9C7-42FF-AE6A-A6C913C94561}" presName="LevelTwoTextNode" presStyleLbl="node2" presStyleIdx="6" presStyleCnt="7" custScaleX="262097">
        <dgm:presLayoutVars>
          <dgm:chPref val="3"/>
        </dgm:presLayoutVars>
      </dgm:prSet>
      <dgm:spPr/>
      <dgm:t>
        <a:bodyPr/>
        <a:lstStyle/>
        <a:p>
          <a:endParaRPr lang="es-ES_tradnl"/>
        </a:p>
      </dgm:t>
    </dgm:pt>
    <dgm:pt modelId="{9655C39B-A4AC-4735-BA19-F27C2160838B}" type="pres">
      <dgm:prSet presAssocID="{B2C31E7C-D9C7-42FF-AE6A-A6C913C94561}" presName="level3hierChild" presStyleCnt="0"/>
      <dgm:spPr/>
    </dgm:pt>
  </dgm:ptLst>
  <dgm:cxnLst>
    <dgm:cxn modelId="{BA7DC56D-57E2-4626-98D9-28852BB6CE8E}" type="presOf" srcId="{209BBE65-75C2-4B5B-9413-C992DCAC24F8}" destId="{54E99B4B-C299-470D-B1CB-244927FE03C6}" srcOrd="1" destOrd="0" presId="urn:microsoft.com/office/officeart/2005/8/layout/hierarchy2"/>
    <dgm:cxn modelId="{27A505AD-F5A5-433C-BF17-D4FC01B354C8}" srcId="{7281C0FC-A00F-4646-8FC7-BE666A082429}" destId="{81D85102-293C-429E-96F3-22164E8D90CA}" srcOrd="1" destOrd="0" parTransId="{6E28E171-E32C-4E26-886E-A184F02DDE43}" sibTransId="{EFDB7A22-60C2-44A8-980B-409A25E567AF}"/>
    <dgm:cxn modelId="{B7F338D4-0CAA-4DD2-A092-662BE88B2F53}" srcId="{81D85102-293C-429E-96F3-22164E8D90CA}" destId="{66D3EE1A-3FDB-4BCB-8FEF-A89112406B78}" srcOrd="0" destOrd="0" parTransId="{EBA443F6-4118-4651-9C29-BB8D305D8C53}" sibTransId="{C2F18BEA-E0AE-40C2-946F-FCA972ABB05C}"/>
    <dgm:cxn modelId="{E139173F-69B9-41CF-9A5E-BEF06F5237D7}" type="presOf" srcId="{4E7A6E38-4227-4F38-B2C4-60E1F596F394}" destId="{C5CD9ECE-7015-4350-BE8B-BAED3F106634}" srcOrd="1" destOrd="0" presId="urn:microsoft.com/office/officeart/2005/8/layout/hierarchy2"/>
    <dgm:cxn modelId="{DE2CBEFA-0AD3-441A-8E8B-041A3B151F9E}" type="presOf" srcId="{422A2B7F-47D6-483B-99A1-3C2DFFDF906A}" destId="{B73C2F3C-11A3-4A86-BDC9-1BC53F1E60D3}" srcOrd="0" destOrd="0" presId="urn:microsoft.com/office/officeart/2005/8/layout/hierarchy2"/>
    <dgm:cxn modelId="{88194307-8CD5-42E9-A2BC-0278A96916F3}" type="presOf" srcId="{422A2B7F-47D6-483B-99A1-3C2DFFDF906A}" destId="{F9FAA92E-67D6-46B0-A907-815BEC821F5A}" srcOrd="1" destOrd="0" presId="urn:microsoft.com/office/officeart/2005/8/layout/hierarchy2"/>
    <dgm:cxn modelId="{69D081F5-8DCD-4DA1-9FC6-A81CEAE97CA8}" srcId="{E3F76148-1C79-4ACA-895A-B56A0D8425A8}" destId="{F6620E8D-FE2E-4044-8DE4-3E558B5F233C}" srcOrd="0" destOrd="0" parTransId="{FE449F82-B8CD-48AE-9E0B-04AD0DA723B4}" sibTransId="{8371654B-D39E-415C-89B6-CD6DF746BD34}"/>
    <dgm:cxn modelId="{A1E1F290-B4C1-4874-945E-13F21F658BE5}" type="presOf" srcId="{81D85102-293C-429E-96F3-22164E8D90CA}" destId="{D7FC0F35-F2E9-40C6-8FB5-6BA9205C1077}" srcOrd="0" destOrd="0" presId="urn:microsoft.com/office/officeart/2005/8/layout/hierarchy2"/>
    <dgm:cxn modelId="{5624B93E-D42E-4925-9E07-EA3E413E68AB}" type="presOf" srcId="{E3F76148-1C79-4ACA-895A-B56A0D8425A8}" destId="{82E8E8CC-CC8E-41C7-9AE8-0F64FD95EE30}" srcOrd="0" destOrd="0" presId="urn:microsoft.com/office/officeart/2005/8/layout/hierarchy2"/>
    <dgm:cxn modelId="{7444AA6A-AC92-4C7A-B524-BAEBDB3A9A08}" type="presOf" srcId="{7C3B47ED-6A7F-4290-8B00-9CD9972049AA}" destId="{8580893D-7CAD-4BA5-9B0D-BD986B437313}" srcOrd="0" destOrd="0" presId="urn:microsoft.com/office/officeart/2005/8/layout/hierarchy2"/>
    <dgm:cxn modelId="{8E664536-7650-48F9-996E-EFB72CE1170C}" type="presOf" srcId="{4E43441B-5808-47F2-8B8E-6548F20DC894}" destId="{983213B2-D0B6-4F86-9849-DE5220F14E49}" srcOrd="0" destOrd="0" presId="urn:microsoft.com/office/officeart/2005/8/layout/hierarchy2"/>
    <dgm:cxn modelId="{845B63EA-2B76-40B6-9B35-B90840DCA264}" type="presOf" srcId="{B2C31E7C-D9C7-42FF-AE6A-A6C913C94561}" destId="{65B59FDF-729E-4ED7-97AD-2C6069A0E268}" srcOrd="0" destOrd="0" presId="urn:microsoft.com/office/officeart/2005/8/layout/hierarchy2"/>
    <dgm:cxn modelId="{E29CDEDC-2B01-4F66-8802-E53BB2BA9857}" srcId="{7281C0FC-A00F-4646-8FC7-BE666A082429}" destId="{98EAF226-B190-4F71-BDB0-0DD0F03E8365}" srcOrd="3" destOrd="0" parTransId="{6E337FC3-2354-47CC-836F-0D435CE49A92}" sibTransId="{5198B624-168A-4B72-A935-1A6F23588C52}"/>
    <dgm:cxn modelId="{00A37B4F-C703-486A-A5F6-0BC3E7979906}" type="presOf" srcId="{6F19E8AC-44DF-43F3-A17C-9E362F439979}" destId="{57186207-D95A-4D1B-BB78-E9E4AF169FEA}" srcOrd="1" destOrd="0" presId="urn:microsoft.com/office/officeart/2005/8/layout/hierarchy2"/>
    <dgm:cxn modelId="{9440722C-DCDA-458D-8AA3-D9C673DEF657}" srcId="{7281C0FC-A00F-4646-8FC7-BE666A082429}" destId="{F8CB4E60-57AD-4878-99DD-09C5F5525A6C}" srcOrd="2" destOrd="0" parTransId="{209BBE65-75C2-4B5B-9413-C992DCAC24F8}" sibTransId="{8B1E78AE-132E-48AA-B9BD-0D17B68EAFB3}"/>
    <dgm:cxn modelId="{720DD831-3CCA-4F76-B302-0EEED6E64E22}" type="presOf" srcId="{4A554528-8255-4B50-A5D0-B1E5014E5AD2}" destId="{A641835C-6EC2-431B-8415-B9FF06525951}" srcOrd="0" destOrd="0" presId="urn:microsoft.com/office/officeart/2005/8/layout/hierarchy2"/>
    <dgm:cxn modelId="{6CE67ED4-1E60-4710-911F-B644197CCD4F}" type="presOf" srcId="{4E7A6E38-4227-4F38-B2C4-60E1F596F394}" destId="{55F2138B-ABAA-44BF-B9B1-03DD1CC69111}" srcOrd="0" destOrd="0" presId="urn:microsoft.com/office/officeart/2005/8/layout/hierarchy2"/>
    <dgm:cxn modelId="{7EB99048-2F17-44B8-9279-A37B64637DF0}" type="presOf" srcId="{F8ABADFA-F7CB-4DCB-A2B6-99CBD5FE22DE}" destId="{EDEB3770-DC74-4A27-A7ED-E74809100B3E}" srcOrd="0" destOrd="0" presId="urn:microsoft.com/office/officeart/2005/8/layout/hierarchy2"/>
    <dgm:cxn modelId="{91034D09-6482-4F5D-B36B-50A09CC166E0}" type="presOf" srcId="{7281C0FC-A00F-4646-8FC7-BE666A082429}" destId="{FBDCD1A6-BCEE-4191-8A04-DEC1842F02FC}" srcOrd="0" destOrd="0" presId="urn:microsoft.com/office/officeart/2005/8/layout/hierarchy2"/>
    <dgm:cxn modelId="{507FD655-CC1C-4423-AB71-5109AA36B235}" type="presOf" srcId="{F8CB4E60-57AD-4878-99DD-09C5F5525A6C}" destId="{233C0664-B3B7-4C34-8243-95D0B13793AA}" srcOrd="0" destOrd="0" presId="urn:microsoft.com/office/officeart/2005/8/layout/hierarchy2"/>
    <dgm:cxn modelId="{06488004-E9AD-48A6-8FA1-F73A1343BC64}" type="presOf" srcId="{73ED6BA9-386B-45EA-A341-24FF7CE33245}" destId="{9BEA7033-04A9-426B-8B04-41383403DDB5}" srcOrd="0" destOrd="0" presId="urn:microsoft.com/office/officeart/2005/8/layout/hierarchy2"/>
    <dgm:cxn modelId="{726C8E5E-322B-4379-BD46-B486DF4C4263}" type="presOf" srcId="{73ED6BA9-386B-45EA-A341-24FF7CE33245}" destId="{13A3E02C-37A1-4B7C-8784-BD0C38E6F5BB}" srcOrd="1" destOrd="0" presId="urn:microsoft.com/office/officeart/2005/8/layout/hierarchy2"/>
    <dgm:cxn modelId="{95406929-C175-4C4E-A1DD-C8F6A400A491}" srcId="{98EAF226-B190-4F71-BDB0-0DD0F03E8365}" destId="{064B96FE-BE22-4C48-8779-062CBE91E1D9}" srcOrd="0" destOrd="0" parTransId="{73ED6BA9-386B-45EA-A341-24FF7CE33245}" sibTransId="{C4162423-0181-4C3E-ACE3-F86202B510D2}"/>
    <dgm:cxn modelId="{894E5BEC-B16E-4F38-B390-D583662AD236}" srcId="{7281C0FC-A00F-4646-8FC7-BE666A082429}" destId="{F8ABADFA-F7CB-4DCB-A2B6-99CBD5FE22DE}" srcOrd="0" destOrd="0" parTransId="{4E7A6E38-4227-4F38-B2C4-60E1F596F394}" sibTransId="{FF3F527B-33FD-4C3F-BD75-82F72A9088F7}"/>
    <dgm:cxn modelId="{DB64C12F-53B8-4F29-8822-D7F7F39D2872}" type="presOf" srcId="{209BBE65-75C2-4B5B-9413-C992DCAC24F8}" destId="{4CC48AF7-9B32-4B3E-9E9B-B5988849D560}" srcOrd="0" destOrd="0" presId="urn:microsoft.com/office/officeart/2005/8/layout/hierarchy2"/>
    <dgm:cxn modelId="{5DB5B57C-C10A-4E7F-B329-D23DF8E7CD12}" type="presOf" srcId="{10F51C3C-6578-4FDC-8A1C-15BE47A4E998}" destId="{030DB904-7C17-4194-A0FD-C51A548DDB8F}" srcOrd="0" destOrd="0" presId="urn:microsoft.com/office/officeart/2005/8/layout/hierarchy2"/>
    <dgm:cxn modelId="{79ABDBFA-E97A-4555-BAD0-4F2A1F789321}" type="presOf" srcId="{6E28E171-E32C-4E26-886E-A184F02DDE43}" destId="{D6209CDA-D69D-409D-9EEB-65672064D3BE}" srcOrd="0" destOrd="0" presId="urn:microsoft.com/office/officeart/2005/8/layout/hierarchy2"/>
    <dgm:cxn modelId="{4E0671CC-7305-4D3E-9A3C-37FF99650C2B}" srcId="{F8CB4E60-57AD-4878-99DD-09C5F5525A6C}" destId="{10F51C3C-6578-4FDC-8A1C-15BE47A4E998}" srcOrd="0" destOrd="0" parTransId="{62425BCE-2B48-4BEB-93AF-76A891E5E42E}" sibTransId="{23DA3715-0C7D-48B4-8D7A-9335C4D52060}"/>
    <dgm:cxn modelId="{1B55AA5C-04C3-49CE-BCE9-9B45AA5C0935}" type="presOf" srcId="{1990DB16-91B5-4FC6-BB1C-56ADAFE3A05F}" destId="{966CD60A-113B-470B-849B-02849EB79F73}" srcOrd="0" destOrd="0" presId="urn:microsoft.com/office/officeart/2005/8/layout/hierarchy2"/>
    <dgm:cxn modelId="{166A78A3-E500-47EE-8C2F-10BB0D283992}" type="presOf" srcId="{F6620E8D-FE2E-4044-8DE4-3E558B5F233C}" destId="{F07D6CDA-50B0-4158-B068-CB806947CD54}" srcOrd="0" destOrd="0" presId="urn:microsoft.com/office/officeart/2005/8/layout/hierarchy2"/>
    <dgm:cxn modelId="{E4018E6B-D271-49FC-8CE4-14203A4E732E}" type="presOf" srcId="{84DED73C-C23A-4D1C-AB08-EAE47D0D511C}" destId="{F1823955-67DF-4F9F-A726-D5CF4C11CBEE}" srcOrd="0" destOrd="0" presId="urn:microsoft.com/office/officeart/2005/8/layout/hierarchy2"/>
    <dgm:cxn modelId="{FC8A2846-0C5A-4D25-9626-C03382601E06}" type="presOf" srcId="{EBA443F6-4118-4651-9C29-BB8D305D8C53}" destId="{5BE55EAE-D9A1-4A43-B88E-C92F4543B30A}" srcOrd="1" destOrd="0" presId="urn:microsoft.com/office/officeart/2005/8/layout/hierarchy2"/>
    <dgm:cxn modelId="{68265EA1-0A47-42D7-AB42-49D95996C8EF}" type="presOf" srcId="{98EAF226-B190-4F71-BDB0-0DD0F03E8365}" destId="{C168533A-C500-4FB0-BE4B-C64A0119F6B8}" srcOrd="0" destOrd="0" presId="urn:microsoft.com/office/officeart/2005/8/layout/hierarchy2"/>
    <dgm:cxn modelId="{EF4128EA-36E4-479A-BFD7-2FDC7750F760}" type="presOf" srcId="{C3C15625-AA95-4991-8677-7BC1D86A6299}" destId="{8CD34EC2-A757-4CE2-A64C-5A43F473BEDF}" srcOrd="0" destOrd="0" presId="urn:microsoft.com/office/officeart/2005/8/layout/hierarchy2"/>
    <dgm:cxn modelId="{09A37557-D0F0-43AE-8349-C3455D2FEFAA}" type="presOf" srcId="{FE449F82-B8CD-48AE-9E0B-04AD0DA723B4}" destId="{3FC65381-B722-4211-A279-4BF653969457}" srcOrd="0" destOrd="0" presId="urn:microsoft.com/office/officeart/2005/8/layout/hierarchy2"/>
    <dgm:cxn modelId="{20133F09-15AF-43AF-BB74-2F0A417AB686}" srcId="{7281C0FC-A00F-4646-8FC7-BE666A082429}" destId="{7C3B47ED-6A7F-4290-8B00-9CD9972049AA}" srcOrd="4" destOrd="0" parTransId="{6F19E8AC-44DF-43F3-A17C-9E362F439979}" sibTransId="{BE2F2DB5-A058-4C6E-A9DB-913D7AC8771C}"/>
    <dgm:cxn modelId="{EA14EB53-23D7-4112-AA4A-FF301DA24D02}" type="presOf" srcId="{4A554528-8255-4B50-A5D0-B1E5014E5AD2}" destId="{7DFA51F2-1ADA-4E33-BF79-E09C5FDEF3D5}" srcOrd="1" destOrd="0" presId="urn:microsoft.com/office/officeart/2005/8/layout/hierarchy2"/>
    <dgm:cxn modelId="{9CCBFEDE-F3F7-4DF8-8133-B2AC3A624626}" type="presOf" srcId="{6E337FC3-2354-47CC-836F-0D435CE49A92}" destId="{21DBC270-577A-4A1C-B79E-C380CB36D7D6}" srcOrd="1" destOrd="0" presId="urn:microsoft.com/office/officeart/2005/8/layout/hierarchy2"/>
    <dgm:cxn modelId="{84EA4183-7BEC-4891-B87F-AFEA56D98687}" type="presOf" srcId="{62425BCE-2B48-4BEB-93AF-76A891E5E42E}" destId="{3BDC8B23-86D4-48ED-8E8E-B246B229F200}" srcOrd="0" destOrd="0" presId="urn:microsoft.com/office/officeart/2005/8/layout/hierarchy2"/>
    <dgm:cxn modelId="{7F2A290A-C9EE-46A8-8B3F-B4BB4D2DADEB}" srcId="{84DED73C-C23A-4D1C-AB08-EAE47D0D511C}" destId="{7281C0FC-A00F-4646-8FC7-BE666A082429}" srcOrd="0" destOrd="0" parTransId="{4EE3EBE8-6970-4D10-9EB7-EBA255D62348}" sibTransId="{C67AC9F2-6A40-4CAF-A91F-4C8BB374BE74}"/>
    <dgm:cxn modelId="{F26518B7-BF4B-45B2-9352-46D79E61A09C}" type="presOf" srcId="{FE449F82-B8CD-48AE-9E0B-04AD0DA723B4}" destId="{F8349C9F-EF43-4CA0-90DA-1739CD1B8EB0}" srcOrd="1" destOrd="0" presId="urn:microsoft.com/office/officeart/2005/8/layout/hierarchy2"/>
    <dgm:cxn modelId="{2D04629A-CC59-4182-AA5D-3A8FCDEA4053}" type="presOf" srcId="{6E337FC3-2354-47CC-836F-0D435CE49A92}" destId="{CAB40154-C154-4987-BC0D-08FB95D4F51F}" srcOrd="0" destOrd="0" presId="urn:microsoft.com/office/officeart/2005/8/layout/hierarchy2"/>
    <dgm:cxn modelId="{3CF95C10-9256-417E-B2A1-189CB66811A7}" type="presOf" srcId="{6E28E171-E32C-4E26-886E-A184F02DDE43}" destId="{3A93A33D-59F3-465D-9767-7758E523AB68}" srcOrd="1" destOrd="0" presId="urn:microsoft.com/office/officeart/2005/8/layout/hierarchy2"/>
    <dgm:cxn modelId="{8D5F9B6D-BB70-48D6-8690-505E8C05AC33}" srcId="{7281C0FC-A00F-4646-8FC7-BE666A082429}" destId="{B2C31E7C-D9C7-42FF-AE6A-A6C913C94561}" srcOrd="6" destOrd="0" parTransId="{1990DB16-91B5-4FC6-BB1C-56ADAFE3A05F}" sibTransId="{D69C53BA-557D-4AA6-A3DC-526B68EF64E4}"/>
    <dgm:cxn modelId="{D16EB6B2-B2BD-4083-A166-8605D6157358}" type="presOf" srcId="{6F19E8AC-44DF-43F3-A17C-9E362F439979}" destId="{6AF53F82-FB6C-4C76-B2DA-FE4AC6AC2164}" srcOrd="0" destOrd="0" presId="urn:microsoft.com/office/officeart/2005/8/layout/hierarchy2"/>
    <dgm:cxn modelId="{E6AE30C7-6EDC-40AF-9138-BA4475801353}" type="presOf" srcId="{62425BCE-2B48-4BEB-93AF-76A891E5E42E}" destId="{52CFD5B0-BC58-491D-95EF-BD460AADD96C}" srcOrd="1" destOrd="0" presId="urn:microsoft.com/office/officeart/2005/8/layout/hierarchy2"/>
    <dgm:cxn modelId="{7423A8BF-47FB-48DF-A5F2-5853014F3AA5}" type="presOf" srcId="{82A8E70D-5827-4A58-944A-C43F2F4A0CE9}" destId="{C1A5330D-BF33-4BEE-BF90-6611135B6904}" srcOrd="0" destOrd="0" presId="urn:microsoft.com/office/officeart/2005/8/layout/hierarchy2"/>
    <dgm:cxn modelId="{99E0FE53-5E20-4E47-B0B4-4AF796A40FC0}" type="presOf" srcId="{82A8E70D-5827-4A58-944A-C43F2F4A0CE9}" destId="{5EC51A98-FB4E-44FD-88B1-A1FF2C5287DD}" srcOrd="1" destOrd="0" presId="urn:microsoft.com/office/officeart/2005/8/layout/hierarchy2"/>
    <dgm:cxn modelId="{DF0BF81D-FD6C-4481-8104-73EE53D7DC00}" type="presOf" srcId="{1990DB16-91B5-4FC6-BB1C-56ADAFE3A05F}" destId="{31A3E101-5FF2-4499-93B3-DFE93C70AC3F}" srcOrd="1" destOrd="0" presId="urn:microsoft.com/office/officeart/2005/8/layout/hierarchy2"/>
    <dgm:cxn modelId="{367F072B-F108-4F3A-8FF4-952D36F3ACC8}" type="presOf" srcId="{EBA443F6-4118-4651-9C29-BB8D305D8C53}" destId="{978B64B0-F293-4F12-AE40-B09FF1BAC3E3}" srcOrd="0" destOrd="0" presId="urn:microsoft.com/office/officeart/2005/8/layout/hierarchy2"/>
    <dgm:cxn modelId="{A3694E60-6695-4AAD-ABD2-D95FB0CE9CD5}" type="presOf" srcId="{66D3EE1A-3FDB-4BCB-8FEF-A89112406B78}" destId="{B28C42AC-71B5-416E-8088-DBCEA6F07A7C}" srcOrd="0" destOrd="0" presId="urn:microsoft.com/office/officeart/2005/8/layout/hierarchy2"/>
    <dgm:cxn modelId="{614B9418-61A5-4684-94BE-DA7E9C777D2E}" type="presOf" srcId="{064B96FE-BE22-4C48-8779-062CBE91E1D9}" destId="{50DCEBAB-8E96-44E6-BED9-8C168C462F31}" srcOrd="0" destOrd="0" presId="urn:microsoft.com/office/officeart/2005/8/layout/hierarchy2"/>
    <dgm:cxn modelId="{375ADC30-DC34-4C88-B7B8-C329AD8DDE77}" srcId="{F8ABADFA-F7CB-4DCB-A2B6-99CBD5FE22DE}" destId="{C3C15625-AA95-4991-8677-7BC1D86A6299}" srcOrd="0" destOrd="0" parTransId="{4A554528-8255-4B50-A5D0-B1E5014E5AD2}" sibTransId="{A9C6E690-C7BB-4DB6-85A4-D923F771743A}"/>
    <dgm:cxn modelId="{48868D05-B959-4197-801B-604A21FD9151}" srcId="{7281C0FC-A00F-4646-8FC7-BE666A082429}" destId="{E3F76148-1C79-4ACA-895A-B56A0D8425A8}" srcOrd="5" destOrd="0" parTransId="{82A8E70D-5827-4A58-944A-C43F2F4A0CE9}" sibTransId="{A90D2048-CC9E-4262-84FB-B91DE37F40C6}"/>
    <dgm:cxn modelId="{6DE23004-AC32-414F-8A32-47E6CEF3BDFF}" srcId="{7C3B47ED-6A7F-4290-8B00-9CD9972049AA}" destId="{4E43441B-5808-47F2-8B8E-6548F20DC894}" srcOrd="0" destOrd="0" parTransId="{422A2B7F-47D6-483B-99A1-3C2DFFDF906A}" sibTransId="{9348F4AB-8504-445B-9416-D02CB4DF4119}"/>
    <dgm:cxn modelId="{1E773A04-B927-489F-B21E-D16B048A5D41}" type="presParOf" srcId="{F1823955-67DF-4F9F-A726-D5CF4C11CBEE}" destId="{6BDAEFCF-5AD9-412F-B08C-F515DB5F7AAC}" srcOrd="0" destOrd="0" presId="urn:microsoft.com/office/officeart/2005/8/layout/hierarchy2"/>
    <dgm:cxn modelId="{54DD5288-230C-464A-8497-58F10687E5DC}" type="presParOf" srcId="{6BDAEFCF-5AD9-412F-B08C-F515DB5F7AAC}" destId="{FBDCD1A6-BCEE-4191-8A04-DEC1842F02FC}" srcOrd="0" destOrd="0" presId="urn:microsoft.com/office/officeart/2005/8/layout/hierarchy2"/>
    <dgm:cxn modelId="{652617B7-AAD4-4A93-BF5B-64A7D44DDDC5}" type="presParOf" srcId="{6BDAEFCF-5AD9-412F-B08C-F515DB5F7AAC}" destId="{809EF176-5CD4-4B76-82D3-50D217B918F2}" srcOrd="1" destOrd="0" presId="urn:microsoft.com/office/officeart/2005/8/layout/hierarchy2"/>
    <dgm:cxn modelId="{2234A010-9315-477D-992C-57E142100276}" type="presParOf" srcId="{809EF176-5CD4-4B76-82D3-50D217B918F2}" destId="{55F2138B-ABAA-44BF-B9B1-03DD1CC69111}" srcOrd="0" destOrd="0" presId="urn:microsoft.com/office/officeart/2005/8/layout/hierarchy2"/>
    <dgm:cxn modelId="{DB6C9181-AF1D-4736-B444-9E9D8CF42450}" type="presParOf" srcId="{55F2138B-ABAA-44BF-B9B1-03DD1CC69111}" destId="{C5CD9ECE-7015-4350-BE8B-BAED3F106634}" srcOrd="0" destOrd="0" presId="urn:microsoft.com/office/officeart/2005/8/layout/hierarchy2"/>
    <dgm:cxn modelId="{672EA4E1-9274-4083-9D27-09C92E4AC9C4}" type="presParOf" srcId="{809EF176-5CD4-4B76-82D3-50D217B918F2}" destId="{E6F72113-F514-49B5-83DF-E850408AC92E}" srcOrd="1" destOrd="0" presId="urn:microsoft.com/office/officeart/2005/8/layout/hierarchy2"/>
    <dgm:cxn modelId="{0C852402-A37F-4641-B50A-2925DDD4FE78}" type="presParOf" srcId="{E6F72113-F514-49B5-83DF-E850408AC92E}" destId="{EDEB3770-DC74-4A27-A7ED-E74809100B3E}" srcOrd="0" destOrd="0" presId="urn:microsoft.com/office/officeart/2005/8/layout/hierarchy2"/>
    <dgm:cxn modelId="{2611C288-8617-4DEE-AF56-F85BF681307D}" type="presParOf" srcId="{E6F72113-F514-49B5-83DF-E850408AC92E}" destId="{913F2FF3-8E5F-4073-8C3E-5DA03A7C734C}" srcOrd="1" destOrd="0" presId="urn:microsoft.com/office/officeart/2005/8/layout/hierarchy2"/>
    <dgm:cxn modelId="{C8F8555E-BAA9-417A-8557-A8916B63A467}" type="presParOf" srcId="{913F2FF3-8E5F-4073-8C3E-5DA03A7C734C}" destId="{A641835C-6EC2-431B-8415-B9FF06525951}" srcOrd="0" destOrd="0" presId="urn:microsoft.com/office/officeart/2005/8/layout/hierarchy2"/>
    <dgm:cxn modelId="{A060D23D-D12E-4BE6-9B7B-6C10796BDCD6}" type="presParOf" srcId="{A641835C-6EC2-431B-8415-B9FF06525951}" destId="{7DFA51F2-1ADA-4E33-BF79-E09C5FDEF3D5}" srcOrd="0" destOrd="0" presId="urn:microsoft.com/office/officeart/2005/8/layout/hierarchy2"/>
    <dgm:cxn modelId="{B40C807D-F47A-40CB-B846-02B8B2F3D2B9}" type="presParOf" srcId="{913F2FF3-8E5F-4073-8C3E-5DA03A7C734C}" destId="{0B72908C-FB70-4008-A932-2E9AC0BA88B8}" srcOrd="1" destOrd="0" presId="urn:microsoft.com/office/officeart/2005/8/layout/hierarchy2"/>
    <dgm:cxn modelId="{0A187FFA-181D-444A-A4A7-ABAB1A8C8B8D}" type="presParOf" srcId="{0B72908C-FB70-4008-A932-2E9AC0BA88B8}" destId="{8CD34EC2-A757-4CE2-A64C-5A43F473BEDF}" srcOrd="0" destOrd="0" presId="urn:microsoft.com/office/officeart/2005/8/layout/hierarchy2"/>
    <dgm:cxn modelId="{4119E121-AFA7-4D73-84EB-6093DADAFE47}" type="presParOf" srcId="{0B72908C-FB70-4008-A932-2E9AC0BA88B8}" destId="{249D62D2-C7CA-47E9-A475-0628F15B4C4D}" srcOrd="1" destOrd="0" presId="urn:microsoft.com/office/officeart/2005/8/layout/hierarchy2"/>
    <dgm:cxn modelId="{EA63CE00-3435-45DD-B977-E81794CF1AB9}" type="presParOf" srcId="{809EF176-5CD4-4B76-82D3-50D217B918F2}" destId="{D6209CDA-D69D-409D-9EEB-65672064D3BE}" srcOrd="2" destOrd="0" presId="urn:microsoft.com/office/officeart/2005/8/layout/hierarchy2"/>
    <dgm:cxn modelId="{113DC1C9-DDC6-4A0C-AB7D-243E115CE3F5}" type="presParOf" srcId="{D6209CDA-D69D-409D-9EEB-65672064D3BE}" destId="{3A93A33D-59F3-465D-9767-7758E523AB68}" srcOrd="0" destOrd="0" presId="urn:microsoft.com/office/officeart/2005/8/layout/hierarchy2"/>
    <dgm:cxn modelId="{9FF9620C-8DC8-4800-8B9D-17E5FB7EEF93}" type="presParOf" srcId="{809EF176-5CD4-4B76-82D3-50D217B918F2}" destId="{13159795-1F77-4DA2-82F3-DB59A9DC8FAB}" srcOrd="3" destOrd="0" presId="urn:microsoft.com/office/officeart/2005/8/layout/hierarchy2"/>
    <dgm:cxn modelId="{E7F46751-8B41-4C5D-8643-02646888875D}" type="presParOf" srcId="{13159795-1F77-4DA2-82F3-DB59A9DC8FAB}" destId="{D7FC0F35-F2E9-40C6-8FB5-6BA9205C1077}" srcOrd="0" destOrd="0" presId="urn:microsoft.com/office/officeart/2005/8/layout/hierarchy2"/>
    <dgm:cxn modelId="{BB80E4B2-4C51-47B8-BAE5-633521CB51E8}" type="presParOf" srcId="{13159795-1F77-4DA2-82F3-DB59A9DC8FAB}" destId="{59282912-DFA9-4899-A9DF-0995CBD02589}" srcOrd="1" destOrd="0" presId="urn:microsoft.com/office/officeart/2005/8/layout/hierarchy2"/>
    <dgm:cxn modelId="{70D2AF67-EFC6-4613-8499-52B9406AC21B}" type="presParOf" srcId="{59282912-DFA9-4899-A9DF-0995CBD02589}" destId="{978B64B0-F293-4F12-AE40-B09FF1BAC3E3}" srcOrd="0" destOrd="0" presId="urn:microsoft.com/office/officeart/2005/8/layout/hierarchy2"/>
    <dgm:cxn modelId="{C27E1E31-0883-448E-9194-5DAD6E0A333A}" type="presParOf" srcId="{978B64B0-F293-4F12-AE40-B09FF1BAC3E3}" destId="{5BE55EAE-D9A1-4A43-B88E-C92F4543B30A}" srcOrd="0" destOrd="0" presId="urn:microsoft.com/office/officeart/2005/8/layout/hierarchy2"/>
    <dgm:cxn modelId="{F373999B-33DE-473E-B3D4-B004055C07BE}" type="presParOf" srcId="{59282912-DFA9-4899-A9DF-0995CBD02589}" destId="{D8412247-1D21-423A-ADD7-5567A5646A1A}" srcOrd="1" destOrd="0" presId="urn:microsoft.com/office/officeart/2005/8/layout/hierarchy2"/>
    <dgm:cxn modelId="{C209EE03-C0C0-42CB-913E-AEF0CA51905C}" type="presParOf" srcId="{D8412247-1D21-423A-ADD7-5567A5646A1A}" destId="{B28C42AC-71B5-416E-8088-DBCEA6F07A7C}" srcOrd="0" destOrd="0" presId="urn:microsoft.com/office/officeart/2005/8/layout/hierarchy2"/>
    <dgm:cxn modelId="{8A3E4CB1-312F-4139-812B-DEA115DAFC7B}" type="presParOf" srcId="{D8412247-1D21-423A-ADD7-5567A5646A1A}" destId="{FBE1F741-357E-4698-AC90-E0CCF42CBCCC}" srcOrd="1" destOrd="0" presId="urn:microsoft.com/office/officeart/2005/8/layout/hierarchy2"/>
    <dgm:cxn modelId="{59295A1E-9BA8-418C-BB0A-364ECE899F39}" type="presParOf" srcId="{809EF176-5CD4-4B76-82D3-50D217B918F2}" destId="{4CC48AF7-9B32-4B3E-9E9B-B5988849D560}" srcOrd="4" destOrd="0" presId="urn:microsoft.com/office/officeart/2005/8/layout/hierarchy2"/>
    <dgm:cxn modelId="{71B5F470-2137-48ED-A346-1F3E14604EF0}" type="presParOf" srcId="{4CC48AF7-9B32-4B3E-9E9B-B5988849D560}" destId="{54E99B4B-C299-470D-B1CB-244927FE03C6}" srcOrd="0" destOrd="0" presId="urn:microsoft.com/office/officeart/2005/8/layout/hierarchy2"/>
    <dgm:cxn modelId="{47E95B00-A2C4-4F4A-83E9-A4B15581BC5B}" type="presParOf" srcId="{809EF176-5CD4-4B76-82D3-50D217B918F2}" destId="{2DC1DBD6-43A0-4908-8C5D-1258BCF18454}" srcOrd="5" destOrd="0" presId="urn:microsoft.com/office/officeart/2005/8/layout/hierarchy2"/>
    <dgm:cxn modelId="{37864B0B-AAA5-4F2D-AFC5-AC9203A68C37}" type="presParOf" srcId="{2DC1DBD6-43A0-4908-8C5D-1258BCF18454}" destId="{233C0664-B3B7-4C34-8243-95D0B13793AA}" srcOrd="0" destOrd="0" presId="urn:microsoft.com/office/officeart/2005/8/layout/hierarchy2"/>
    <dgm:cxn modelId="{E85CEA9B-D71A-47BC-8149-7D107686E4BA}" type="presParOf" srcId="{2DC1DBD6-43A0-4908-8C5D-1258BCF18454}" destId="{9C6C14F2-312E-4E71-8C15-2387F8FAC546}" srcOrd="1" destOrd="0" presId="urn:microsoft.com/office/officeart/2005/8/layout/hierarchy2"/>
    <dgm:cxn modelId="{71929061-2297-40A8-9BB3-4FFF49670DE9}" type="presParOf" srcId="{9C6C14F2-312E-4E71-8C15-2387F8FAC546}" destId="{3BDC8B23-86D4-48ED-8E8E-B246B229F200}" srcOrd="0" destOrd="0" presId="urn:microsoft.com/office/officeart/2005/8/layout/hierarchy2"/>
    <dgm:cxn modelId="{727C104E-AC03-47B5-B964-71AA98D26D42}" type="presParOf" srcId="{3BDC8B23-86D4-48ED-8E8E-B246B229F200}" destId="{52CFD5B0-BC58-491D-95EF-BD460AADD96C}" srcOrd="0" destOrd="0" presId="urn:microsoft.com/office/officeart/2005/8/layout/hierarchy2"/>
    <dgm:cxn modelId="{E0068F52-5052-4904-B228-2B0D6B83E5A6}" type="presParOf" srcId="{9C6C14F2-312E-4E71-8C15-2387F8FAC546}" destId="{E1B7B773-8915-4CB7-8A15-6D7BF6885BCE}" srcOrd="1" destOrd="0" presId="urn:microsoft.com/office/officeart/2005/8/layout/hierarchy2"/>
    <dgm:cxn modelId="{399F4381-3C72-4265-B67A-9A0F208E58A3}" type="presParOf" srcId="{E1B7B773-8915-4CB7-8A15-6D7BF6885BCE}" destId="{030DB904-7C17-4194-A0FD-C51A548DDB8F}" srcOrd="0" destOrd="0" presId="urn:microsoft.com/office/officeart/2005/8/layout/hierarchy2"/>
    <dgm:cxn modelId="{6B0F7951-565E-4AF0-B2A5-26A5B9C6340D}" type="presParOf" srcId="{E1B7B773-8915-4CB7-8A15-6D7BF6885BCE}" destId="{CB00B5FD-2205-4654-9826-C11E42192E25}" srcOrd="1" destOrd="0" presId="urn:microsoft.com/office/officeart/2005/8/layout/hierarchy2"/>
    <dgm:cxn modelId="{F546B777-EFE6-4742-9A40-1889BB9F4E63}" type="presParOf" srcId="{809EF176-5CD4-4B76-82D3-50D217B918F2}" destId="{CAB40154-C154-4987-BC0D-08FB95D4F51F}" srcOrd="6" destOrd="0" presId="urn:microsoft.com/office/officeart/2005/8/layout/hierarchy2"/>
    <dgm:cxn modelId="{5284C6CB-5795-429F-A3FE-96EB1006276C}" type="presParOf" srcId="{CAB40154-C154-4987-BC0D-08FB95D4F51F}" destId="{21DBC270-577A-4A1C-B79E-C380CB36D7D6}" srcOrd="0" destOrd="0" presId="urn:microsoft.com/office/officeart/2005/8/layout/hierarchy2"/>
    <dgm:cxn modelId="{D22B42C5-C949-4095-B3F1-0CE3BD8C5143}" type="presParOf" srcId="{809EF176-5CD4-4B76-82D3-50D217B918F2}" destId="{DAA3B641-8E20-47E8-ACAF-5E9EBEF3A0AC}" srcOrd="7" destOrd="0" presId="urn:microsoft.com/office/officeart/2005/8/layout/hierarchy2"/>
    <dgm:cxn modelId="{EF829D0F-DFCF-437B-9CEA-586E27A553F0}" type="presParOf" srcId="{DAA3B641-8E20-47E8-ACAF-5E9EBEF3A0AC}" destId="{C168533A-C500-4FB0-BE4B-C64A0119F6B8}" srcOrd="0" destOrd="0" presId="urn:microsoft.com/office/officeart/2005/8/layout/hierarchy2"/>
    <dgm:cxn modelId="{70292A90-1743-410A-9948-A20D62A3C7E0}" type="presParOf" srcId="{DAA3B641-8E20-47E8-ACAF-5E9EBEF3A0AC}" destId="{C0BD7C34-36D1-43B3-90BD-D6D45C00E7D1}" srcOrd="1" destOrd="0" presId="urn:microsoft.com/office/officeart/2005/8/layout/hierarchy2"/>
    <dgm:cxn modelId="{DD81D890-4BBF-4C94-859F-BA51A253B835}" type="presParOf" srcId="{C0BD7C34-36D1-43B3-90BD-D6D45C00E7D1}" destId="{9BEA7033-04A9-426B-8B04-41383403DDB5}" srcOrd="0" destOrd="0" presId="urn:microsoft.com/office/officeart/2005/8/layout/hierarchy2"/>
    <dgm:cxn modelId="{ED820C8C-0A1B-4DDD-8999-6F7FDC767A04}" type="presParOf" srcId="{9BEA7033-04A9-426B-8B04-41383403DDB5}" destId="{13A3E02C-37A1-4B7C-8784-BD0C38E6F5BB}" srcOrd="0" destOrd="0" presId="urn:microsoft.com/office/officeart/2005/8/layout/hierarchy2"/>
    <dgm:cxn modelId="{BA2DA6AE-2FA2-4270-8CD2-D26AD1D91873}" type="presParOf" srcId="{C0BD7C34-36D1-43B3-90BD-D6D45C00E7D1}" destId="{DCA4C44B-262E-47EE-89A0-98F0BF55EA2E}" srcOrd="1" destOrd="0" presId="urn:microsoft.com/office/officeart/2005/8/layout/hierarchy2"/>
    <dgm:cxn modelId="{B9D63071-7DEF-4200-A78E-F8A579194447}" type="presParOf" srcId="{DCA4C44B-262E-47EE-89A0-98F0BF55EA2E}" destId="{50DCEBAB-8E96-44E6-BED9-8C168C462F31}" srcOrd="0" destOrd="0" presId="urn:microsoft.com/office/officeart/2005/8/layout/hierarchy2"/>
    <dgm:cxn modelId="{823F699C-ECCA-427A-9DFE-4589A0E81FFB}" type="presParOf" srcId="{DCA4C44B-262E-47EE-89A0-98F0BF55EA2E}" destId="{B57C093C-FF4E-4FDB-8147-BB51D4BD7071}" srcOrd="1" destOrd="0" presId="urn:microsoft.com/office/officeart/2005/8/layout/hierarchy2"/>
    <dgm:cxn modelId="{0DAC3125-BB12-4E60-8DB7-5D3D3F66F5BC}" type="presParOf" srcId="{809EF176-5CD4-4B76-82D3-50D217B918F2}" destId="{6AF53F82-FB6C-4C76-B2DA-FE4AC6AC2164}" srcOrd="8" destOrd="0" presId="urn:microsoft.com/office/officeart/2005/8/layout/hierarchy2"/>
    <dgm:cxn modelId="{368F344A-58C6-4CE6-BA0A-0DF31B4D79C8}" type="presParOf" srcId="{6AF53F82-FB6C-4C76-B2DA-FE4AC6AC2164}" destId="{57186207-D95A-4D1B-BB78-E9E4AF169FEA}" srcOrd="0" destOrd="0" presId="urn:microsoft.com/office/officeart/2005/8/layout/hierarchy2"/>
    <dgm:cxn modelId="{E3C3DA13-34BC-4A94-8A6A-98573142E2E3}" type="presParOf" srcId="{809EF176-5CD4-4B76-82D3-50D217B918F2}" destId="{933F7F62-93DC-4DBF-ACC2-CBF4673BCB40}" srcOrd="9" destOrd="0" presId="urn:microsoft.com/office/officeart/2005/8/layout/hierarchy2"/>
    <dgm:cxn modelId="{6B2A5C51-247F-4CD7-B329-5AACA25387C8}" type="presParOf" srcId="{933F7F62-93DC-4DBF-ACC2-CBF4673BCB40}" destId="{8580893D-7CAD-4BA5-9B0D-BD986B437313}" srcOrd="0" destOrd="0" presId="urn:microsoft.com/office/officeart/2005/8/layout/hierarchy2"/>
    <dgm:cxn modelId="{B82B55EB-426C-4C54-9798-C8024327C68A}" type="presParOf" srcId="{933F7F62-93DC-4DBF-ACC2-CBF4673BCB40}" destId="{A92684B0-2AFC-4722-9466-94BAF7B25BAE}" srcOrd="1" destOrd="0" presId="urn:microsoft.com/office/officeart/2005/8/layout/hierarchy2"/>
    <dgm:cxn modelId="{10F55586-5860-48BE-A4EE-11342834CF3A}" type="presParOf" srcId="{A92684B0-2AFC-4722-9466-94BAF7B25BAE}" destId="{B73C2F3C-11A3-4A86-BDC9-1BC53F1E60D3}" srcOrd="0" destOrd="0" presId="urn:microsoft.com/office/officeart/2005/8/layout/hierarchy2"/>
    <dgm:cxn modelId="{4C02A678-CF12-4545-BE5D-2AE8545F3683}" type="presParOf" srcId="{B73C2F3C-11A3-4A86-BDC9-1BC53F1E60D3}" destId="{F9FAA92E-67D6-46B0-A907-815BEC821F5A}" srcOrd="0" destOrd="0" presId="urn:microsoft.com/office/officeart/2005/8/layout/hierarchy2"/>
    <dgm:cxn modelId="{B240570F-E8D8-4752-886A-BC02514185A7}" type="presParOf" srcId="{A92684B0-2AFC-4722-9466-94BAF7B25BAE}" destId="{4344AF76-266B-4045-A617-5427169A5718}" srcOrd="1" destOrd="0" presId="urn:microsoft.com/office/officeart/2005/8/layout/hierarchy2"/>
    <dgm:cxn modelId="{0DD1918C-E451-43F3-AACB-5A0B1BC0F96C}" type="presParOf" srcId="{4344AF76-266B-4045-A617-5427169A5718}" destId="{983213B2-D0B6-4F86-9849-DE5220F14E49}" srcOrd="0" destOrd="0" presId="urn:microsoft.com/office/officeart/2005/8/layout/hierarchy2"/>
    <dgm:cxn modelId="{474A131A-6F1A-41C5-AC68-F03157FE4187}" type="presParOf" srcId="{4344AF76-266B-4045-A617-5427169A5718}" destId="{6C25C1B9-A222-40E2-B720-9DBB4BC67421}" srcOrd="1" destOrd="0" presId="urn:microsoft.com/office/officeart/2005/8/layout/hierarchy2"/>
    <dgm:cxn modelId="{53A20956-2658-48EA-9FC4-35D94D345BEB}" type="presParOf" srcId="{809EF176-5CD4-4B76-82D3-50D217B918F2}" destId="{C1A5330D-BF33-4BEE-BF90-6611135B6904}" srcOrd="10" destOrd="0" presId="urn:microsoft.com/office/officeart/2005/8/layout/hierarchy2"/>
    <dgm:cxn modelId="{1FE9BCE4-214F-4B53-8CE1-51B2CA7E2E29}" type="presParOf" srcId="{C1A5330D-BF33-4BEE-BF90-6611135B6904}" destId="{5EC51A98-FB4E-44FD-88B1-A1FF2C5287DD}" srcOrd="0" destOrd="0" presId="urn:microsoft.com/office/officeart/2005/8/layout/hierarchy2"/>
    <dgm:cxn modelId="{C2EC60A2-9F5D-4AE1-B191-840E7B724BB8}" type="presParOf" srcId="{809EF176-5CD4-4B76-82D3-50D217B918F2}" destId="{1BE59CAD-BCF0-4B5B-B1D6-2C3D40F9B6D3}" srcOrd="11" destOrd="0" presId="urn:microsoft.com/office/officeart/2005/8/layout/hierarchy2"/>
    <dgm:cxn modelId="{9D7A7E99-6421-4CFE-931B-16D8330667FA}" type="presParOf" srcId="{1BE59CAD-BCF0-4B5B-B1D6-2C3D40F9B6D3}" destId="{82E8E8CC-CC8E-41C7-9AE8-0F64FD95EE30}" srcOrd="0" destOrd="0" presId="urn:microsoft.com/office/officeart/2005/8/layout/hierarchy2"/>
    <dgm:cxn modelId="{7B31640B-8D6F-4772-92A4-6BE9F22546B5}" type="presParOf" srcId="{1BE59CAD-BCF0-4B5B-B1D6-2C3D40F9B6D3}" destId="{5C25EA8C-F431-4A54-810B-6F0B6D9A5E48}" srcOrd="1" destOrd="0" presId="urn:microsoft.com/office/officeart/2005/8/layout/hierarchy2"/>
    <dgm:cxn modelId="{8DAD4340-F716-4FCF-BF48-A15DA46429DA}" type="presParOf" srcId="{5C25EA8C-F431-4A54-810B-6F0B6D9A5E48}" destId="{3FC65381-B722-4211-A279-4BF653969457}" srcOrd="0" destOrd="0" presId="urn:microsoft.com/office/officeart/2005/8/layout/hierarchy2"/>
    <dgm:cxn modelId="{8F75B691-9088-4B7D-AF02-E4655A713BD5}" type="presParOf" srcId="{3FC65381-B722-4211-A279-4BF653969457}" destId="{F8349C9F-EF43-4CA0-90DA-1739CD1B8EB0}" srcOrd="0" destOrd="0" presId="urn:microsoft.com/office/officeart/2005/8/layout/hierarchy2"/>
    <dgm:cxn modelId="{FDAF3CAB-5B63-4C63-A3CB-ECF565752AB7}" type="presParOf" srcId="{5C25EA8C-F431-4A54-810B-6F0B6D9A5E48}" destId="{AC683195-1171-473A-B274-5A75232972A9}" srcOrd="1" destOrd="0" presId="urn:microsoft.com/office/officeart/2005/8/layout/hierarchy2"/>
    <dgm:cxn modelId="{6857AE31-4C30-40D4-A68B-365BEB924A96}" type="presParOf" srcId="{AC683195-1171-473A-B274-5A75232972A9}" destId="{F07D6CDA-50B0-4158-B068-CB806947CD54}" srcOrd="0" destOrd="0" presId="urn:microsoft.com/office/officeart/2005/8/layout/hierarchy2"/>
    <dgm:cxn modelId="{38736A94-8F36-43FA-8E2F-5972FF092CD8}" type="presParOf" srcId="{AC683195-1171-473A-B274-5A75232972A9}" destId="{BF6A1FAC-80AC-4085-BA5A-46193CE82F0D}" srcOrd="1" destOrd="0" presId="urn:microsoft.com/office/officeart/2005/8/layout/hierarchy2"/>
    <dgm:cxn modelId="{29880AC1-17D1-4DA6-B506-6001DF6D7C3A}" type="presParOf" srcId="{809EF176-5CD4-4B76-82D3-50D217B918F2}" destId="{966CD60A-113B-470B-849B-02849EB79F73}" srcOrd="12" destOrd="0" presId="urn:microsoft.com/office/officeart/2005/8/layout/hierarchy2"/>
    <dgm:cxn modelId="{1F756081-0F84-40DA-BBF1-1BCB28520E81}" type="presParOf" srcId="{966CD60A-113B-470B-849B-02849EB79F73}" destId="{31A3E101-5FF2-4499-93B3-DFE93C70AC3F}" srcOrd="0" destOrd="0" presId="urn:microsoft.com/office/officeart/2005/8/layout/hierarchy2"/>
    <dgm:cxn modelId="{B313C698-1544-4FAF-973A-8D1C4D96B303}" type="presParOf" srcId="{809EF176-5CD4-4B76-82D3-50D217B918F2}" destId="{71475FB7-D4BF-4AB3-9CB0-D93BBE0EDD06}" srcOrd="13" destOrd="0" presId="urn:microsoft.com/office/officeart/2005/8/layout/hierarchy2"/>
    <dgm:cxn modelId="{27F5F269-ACD1-47DB-95C0-15B4ACF8EC3F}" type="presParOf" srcId="{71475FB7-D4BF-4AB3-9CB0-D93BBE0EDD06}" destId="{65B59FDF-729E-4ED7-97AD-2C6069A0E268}" srcOrd="0" destOrd="0" presId="urn:microsoft.com/office/officeart/2005/8/layout/hierarchy2"/>
    <dgm:cxn modelId="{C5F9BF7B-E08C-4166-A6D5-654E1FEF5F62}" type="presParOf" srcId="{71475FB7-D4BF-4AB3-9CB0-D93BBE0EDD06}" destId="{9655C39B-A4AC-4735-BA19-F27C2160838B}"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4DED73C-C23A-4D1C-AB08-EAE47D0D511C}" type="doc">
      <dgm:prSet loTypeId="urn:microsoft.com/office/officeart/2005/8/layout/hierarchy2" loCatId="hierarchy" qsTypeId="urn:microsoft.com/office/officeart/2005/8/quickstyle/simple4" qsCatId="simple" csTypeId="urn:microsoft.com/office/officeart/2005/8/colors/colorful1#2" csCatId="colorful" phldr="1"/>
      <dgm:spPr/>
      <dgm:t>
        <a:bodyPr/>
        <a:lstStyle/>
        <a:p>
          <a:endParaRPr lang="es-DO"/>
        </a:p>
      </dgm:t>
    </dgm:pt>
    <dgm:pt modelId="{7281C0FC-A00F-4646-8FC7-BE666A082429}">
      <dgm:prSet phldrT="[Texto]" custT="1"/>
      <dgm:spPr/>
      <dgm:t>
        <a:bodyPr/>
        <a:lstStyle/>
        <a:p>
          <a:r>
            <a:rPr lang="es-DO" sz="1600" b="1" dirty="0" smtClean="0">
              <a:effectLst>
                <a:outerShdw blurRad="38100" dist="38100" dir="2700000" algn="tl">
                  <a:srgbClr val="000000">
                    <a:alpha val="43137"/>
                  </a:srgbClr>
                </a:outerShdw>
              </a:effectLst>
            </a:rPr>
            <a:t>Educación Básica  y Especial</a:t>
          </a:r>
          <a:endParaRPr lang="es-DO" sz="1600" b="1" dirty="0">
            <a:effectLst>
              <a:outerShdw blurRad="38100" dist="38100" dir="2700000" algn="tl">
                <a:srgbClr val="000000">
                  <a:alpha val="43137"/>
                </a:srgbClr>
              </a:outerShdw>
            </a:effectLst>
          </a:endParaRPr>
        </a:p>
      </dgm:t>
    </dgm:pt>
    <dgm:pt modelId="{4EE3EBE8-6970-4D10-9EB7-EBA255D62348}" type="parTrans" cxnId="{7F2A290A-C9EE-46A8-8B3F-B4BB4D2DADEB}">
      <dgm:prSet/>
      <dgm:spPr/>
      <dgm:t>
        <a:bodyPr/>
        <a:lstStyle/>
        <a:p>
          <a:endParaRPr lang="es-DO"/>
        </a:p>
      </dgm:t>
    </dgm:pt>
    <dgm:pt modelId="{C67AC9F2-6A40-4CAF-A91F-4C8BB374BE74}" type="sibTrans" cxnId="{7F2A290A-C9EE-46A8-8B3F-B4BB4D2DADEB}">
      <dgm:prSet/>
      <dgm:spPr/>
      <dgm:t>
        <a:bodyPr/>
        <a:lstStyle/>
        <a:p>
          <a:endParaRPr lang="es-DO"/>
        </a:p>
      </dgm:t>
    </dgm:pt>
    <dgm:pt modelId="{B69F4608-3351-4333-8902-E20358304069}">
      <dgm:prSet phldrT="[Texto]" custT="1"/>
      <dgm:spPr/>
      <dgm:t>
        <a:bodyPr/>
        <a:lstStyle/>
        <a:p>
          <a:r>
            <a:rPr lang="es-DO" sz="1600" b="0" dirty="0" smtClean="0">
              <a:effectLst>
                <a:outerShdw blurRad="38100" dist="38100" dir="2700000" algn="tl">
                  <a:srgbClr val="000000">
                    <a:alpha val="43137"/>
                  </a:srgbClr>
                </a:outerShdw>
              </a:effectLst>
            </a:rPr>
            <a:t>Infraestructura</a:t>
          </a:r>
          <a:endParaRPr lang="es-DO" sz="1600" b="0" dirty="0">
            <a:effectLst>
              <a:outerShdw blurRad="38100" dist="38100" dir="2700000" algn="tl">
                <a:srgbClr val="000000">
                  <a:alpha val="43137"/>
                </a:srgbClr>
              </a:outerShdw>
            </a:effectLst>
          </a:endParaRPr>
        </a:p>
      </dgm:t>
    </dgm:pt>
    <dgm:pt modelId="{27F9B964-A5F3-4C31-89CC-3D14B3B6B7EC}" type="parTrans" cxnId="{DF342CC3-89DF-412D-B66E-500628FC4195}">
      <dgm:prSet/>
      <dgm:spPr/>
      <dgm:t>
        <a:bodyPr/>
        <a:lstStyle/>
        <a:p>
          <a:endParaRPr lang="es-DO" dirty="0"/>
        </a:p>
      </dgm:t>
    </dgm:pt>
    <dgm:pt modelId="{E5370992-305F-4C25-88EF-76BFD0859033}" type="sibTrans" cxnId="{DF342CC3-89DF-412D-B66E-500628FC4195}">
      <dgm:prSet/>
      <dgm:spPr/>
      <dgm:t>
        <a:bodyPr/>
        <a:lstStyle/>
        <a:p>
          <a:endParaRPr lang="es-DO"/>
        </a:p>
      </dgm:t>
    </dgm:pt>
    <dgm:pt modelId="{D8EE1D0C-1019-47DC-BAA2-92EAC2379B6D}">
      <dgm:prSet custT="1"/>
      <dgm:spPr/>
      <dgm:t>
        <a:bodyPr/>
        <a:lstStyle/>
        <a:p>
          <a:r>
            <a:rPr lang="es-DO" sz="1600" b="0" dirty="0" smtClean="0">
              <a:effectLst>
                <a:outerShdw blurRad="38100" dist="38100" dir="2700000" algn="tl">
                  <a:srgbClr val="000000">
                    <a:alpha val="43137"/>
                  </a:srgbClr>
                </a:outerShdw>
              </a:effectLst>
            </a:rPr>
            <a:t>Personal Docente</a:t>
          </a:r>
          <a:endParaRPr lang="en-US" sz="1600" b="0" dirty="0">
            <a:effectLst>
              <a:outerShdw blurRad="38100" dist="38100" dir="2700000" algn="tl">
                <a:srgbClr val="000000">
                  <a:alpha val="43137"/>
                </a:srgbClr>
              </a:outerShdw>
            </a:effectLst>
          </a:endParaRPr>
        </a:p>
      </dgm:t>
    </dgm:pt>
    <dgm:pt modelId="{C89A0BEC-C514-48D7-B8C7-96A7109EC540}" type="parTrans" cxnId="{76CF8E44-4923-449A-8B6B-DFF883545260}">
      <dgm:prSet/>
      <dgm:spPr/>
      <dgm:t>
        <a:bodyPr/>
        <a:lstStyle/>
        <a:p>
          <a:endParaRPr lang="es-DO" dirty="0"/>
        </a:p>
      </dgm:t>
    </dgm:pt>
    <dgm:pt modelId="{AB46C804-84B1-45EB-B514-DC60B008CEE0}" type="sibTrans" cxnId="{76CF8E44-4923-449A-8B6B-DFF883545260}">
      <dgm:prSet/>
      <dgm:spPr/>
      <dgm:t>
        <a:bodyPr/>
        <a:lstStyle/>
        <a:p>
          <a:endParaRPr lang="es-DO"/>
        </a:p>
      </dgm:t>
    </dgm:pt>
    <dgm:pt modelId="{F9097B92-E54C-4AB5-99FD-FAF9AE317807}">
      <dgm:prSet custT="1"/>
      <dgm:spPr/>
      <dgm:t>
        <a:bodyPr/>
        <a:lstStyle/>
        <a:p>
          <a:r>
            <a:rPr lang="es-DO" sz="1600" b="0" dirty="0" smtClean="0">
              <a:effectLst>
                <a:outerShdw blurRad="38100" dist="38100" dir="2700000" algn="tl">
                  <a:srgbClr val="000000">
                    <a:alpha val="43137"/>
                  </a:srgbClr>
                </a:outerShdw>
              </a:effectLst>
            </a:rPr>
            <a:t>Currículo</a:t>
          </a:r>
          <a:endParaRPr lang="en-US" sz="1600" b="0" dirty="0">
            <a:effectLst>
              <a:outerShdw blurRad="38100" dist="38100" dir="2700000" algn="tl">
                <a:srgbClr val="000000">
                  <a:alpha val="43137"/>
                </a:srgbClr>
              </a:outerShdw>
            </a:effectLst>
          </a:endParaRPr>
        </a:p>
      </dgm:t>
    </dgm:pt>
    <dgm:pt modelId="{ED8FB823-02C6-496E-A910-20E889960517}" type="parTrans" cxnId="{3A3AC2F6-2B9F-4C16-B9E6-214AE031D5CF}">
      <dgm:prSet/>
      <dgm:spPr/>
      <dgm:t>
        <a:bodyPr/>
        <a:lstStyle/>
        <a:p>
          <a:endParaRPr lang="es-DO" dirty="0"/>
        </a:p>
      </dgm:t>
    </dgm:pt>
    <dgm:pt modelId="{4AC538EC-EA7C-457F-9F8B-2E5FEDC47C82}" type="sibTrans" cxnId="{3A3AC2F6-2B9F-4C16-B9E6-214AE031D5CF}">
      <dgm:prSet/>
      <dgm:spPr/>
      <dgm:t>
        <a:bodyPr/>
        <a:lstStyle/>
        <a:p>
          <a:endParaRPr lang="es-DO"/>
        </a:p>
      </dgm:t>
    </dgm:pt>
    <dgm:pt modelId="{A276A983-D82A-4E13-BE3B-B69590A19FE3}">
      <dgm:prSet custT="1"/>
      <dgm:spPr/>
      <dgm:t>
        <a:bodyPr/>
        <a:lstStyle/>
        <a:p>
          <a:r>
            <a:rPr lang="es-DO" sz="1600" b="0" dirty="0" smtClean="0">
              <a:effectLst>
                <a:outerShdw blurRad="38100" dist="38100" dir="2700000" algn="tl">
                  <a:srgbClr val="000000">
                    <a:alpha val="43137"/>
                  </a:srgbClr>
                </a:outerShdw>
              </a:effectLst>
            </a:rPr>
            <a:t>Reducción Repitencia, Deserción &amp; Sobreedad</a:t>
          </a:r>
          <a:endParaRPr lang="en-US" sz="1600" b="0" dirty="0">
            <a:effectLst>
              <a:outerShdw blurRad="38100" dist="38100" dir="2700000" algn="tl">
                <a:srgbClr val="000000">
                  <a:alpha val="43137"/>
                </a:srgbClr>
              </a:outerShdw>
            </a:effectLst>
          </a:endParaRPr>
        </a:p>
      </dgm:t>
    </dgm:pt>
    <dgm:pt modelId="{104F50C4-8224-42EC-AC3C-A25FCF2AA06F}" type="parTrans" cxnId="{37BA1114-A5BD-4B04-864F-7F5776DEE36C}">
      <dgm:prSet/>
      <dgm:spPr/>
      <dgm:t>
        <a:bodyPr/>
        <a:lstStyle/>
        <a:p>
          <a:endParaRPr lang="es-DO" dirty="0"/>
        </a:p>
      </dgm:t>
    </dgm:pt>
    <dgm:pt modelId="{B206407E-3645-472D-AE99-1FE6D89D27D6}" type="sibTrans" cxnId="{37BA1114-A5BD-4B04-864F-7F5776DEE36C}">
      <dgm:prSet/>
      <dgm:spPr/>
      <dgm:t>
        <a:bodyPr/>
        <a:lstStyle/>
        <a:p>
          <a:endParaRPr lang="es-DO"/>
        </a:p>
      </dgm:t>
    </dgm:pt>
    <dgm:pt modelId="{6BC817C1-842B-4A35-BAB0-41FF357117CD}">
      <dgm:prSet custT="1"/>
      <dgm:spPr/>
      <dgm:t>
        <a:bodyPr/>
        <a:lstStyle/>
        <a:p>
          <a:r>
            <a:rPr lang="es-DO" sz="1600" b="0" dirty="0" smtClean="0">
              <a:effectLst>
                <a:outerShdw blurRad="38100" dist="38100" dir="2700000" algn="tl">
                  <a:srgbClr val="000000">
                    <a:alpha val="43137"/>
                  </a:srgbClr>
                </a:outerShdw>
              </a:effectLst>
            </a:rPr>
            <a:t>Material Didáctico</a:t>
          </a:r>
          <a:endParaRPr lang="en-US" sz="1600" b="0" dirty="0">
            <a:effectLst>
              <a:outerShdw blurRad="38100" dist="38100" dir="2700000" algn="tl">
                <a:srgbClr val="000000">
                  <a:alpha val="43137"/>
                </a:srgbClr>
              </a:outerShdw>
            </a:effectLst>
          </a:endParaRPr>
        </a:p>
      </dgm:t>
    </dgm:pt>
    <dgm:pt modelId="{841A8F3F-AF09-45F2-9573-50A2FE612027}" type="parTrans" cxnId="{FC6BDA28-0192-4F34-9B76-3EADC3A005D3}">
      <dgm:prSet/>
      <dgm:spPr/>
      <dgm:t>
        <a:bodyPr/>
        <a:lstStyle/>
        <a:p>
          <a:endParaRPr lang="es-DO" dirty="0"/>
        </a:p>
      </dgm:t>
    </dgm:pt>
    <dgm:pt modelId="{4BC9EA59-D57C-4253-AF4E-9DA9A4F249C9}" type="sibTrans" cxnId="{FC6BDA28-0192-4F34-9B76-3EADC3A005D3}">
      <dgm:prSet/>
      <dgm:spPr/>
      <dgm:t>
        <a:bodyPr/>
        <a:lstStyle/>
        <a:p>
          <a:endParaRPr lang="es-DO"/>
        </a:p>
      </dgm:t>
    </dgm:pt>
    <dgm:pt modelId="{B05B0182-E317-4855-B39E-D7DAF5376692}">
      <dgm:prSet custT="1"/>
      <dgm:spPr/>
      <dgm:t>
        <a:bodyPr/>
        <a:lstStyle/>
        <a:p>
          <a:r>
            <a:rPr lang="es-DO" sz="1600" b="0" dirty="0" smtClean="0">
              <a:effectLst>
                <a:outerShdw blurRad="38100" dist="38100" dir="2700000" algn="tl">
                  <a:srgbClr val="000000">
                    <a:alpha val="43137"/>
                  </a:srgbClr>
                </a:outerShdw>
              </a:effectLst>
            </a:rPr>
            <a:t>Ayuda Estudiantes Menos Ingresos</a:t>
          </a:r>
          <a:endParaRPr lang="en-US" sz="1600" b="0" dirty="0">
            <a:effectLst>
              <a:outerShdw blurRad="38100" dist="38100" dir="2700000" algn="tl">
                <a:srgbClr val="000000">
                  <a:alpha val="43137"/>
                </a:srgbClr>
              </a:outerShdw>
            </a:effectLst>
          </a:endParaRPr>
        </a:p>
      </dgm:t>
    </dgm:pt>
    <dgm:pt modelId="{5CC4A63A-EFCA-45AA-B0CB-DC4DE16CA45A}" type="parTrans" cxnId="{1C08ABA2-6ED0-49F0-812A-0540250FB3A6}">
      <dgm:prSet/>
      <dgm:spPr/>
      <dgm:t>
        <a:bodyPr/>
        <a:lstStyle/>
        <a:p>
          <a:endParaRPr lang="es-DO" dirty="0"/>
        </a:p>
      </dgm:t>
    </dgm:pt>
    <dgm:pt modelId="{F037EE68-292A-4542-A14B-EEF0325CBF6E}" type="sibTrans" cxnId="{1C08ABA2-6ED0-49F0-812A-0540250FB3A6}">
      <dgm:prSet/>
      <dgm:spPr/>
      <dgm:t>
        <a:bodyPr/>
        <a:lstStyle/>
        <a:p>
          <a:endParaRPr lang="es-DO"/>
        </a:p>
      </dgm:t>
    </dgm:pt>
    <dgm:pt modelId="{2C79D0CD-A862-408D-A99A-4AFFF532DE21}">
      <dgm:prSet custT="1"/>
      <dgm:spPr/>
      <dgm:t>
        <a:bodyPr/>
        <a:lstStyle/>
        <a:p>
          <a:r>
            <a:rPr lang="es-DO" sz="1600" b="0" dirty="0" smtClean="0">
              <a:effectLst>
                <a:outerShdw blurRad="38100" dist="38100" dir="2700000" algn="tl">
                  <a:srgbClr val="000000">
                    <a:alpha val="43137"/>
                  </a:srgbClr>
                </a:outerShdw>
              </a:effectLst>
            </a:rPr>
            <a:t>Tecnología</a:t>
          </a:r>
          <a:endParaRPr lang="en-US" sz="1600" b="0" dirty="0">
            <a:effectLst>
              <a:outerShdw blurRad="38100" dist="38100" dir="2700000" algn="tl">
                <a:srgbClr val="000000">
                  <a:alpha val="43137"/>
                </a:srgbClr>
              </a:outerShdw>
            </a:effectLst>
          </a:endParaRPr>
        </a:p>
      </dgm:t>
    </dgm:pt>
    <dgm:pt modelId="{DBE9C7D4-280E-4B48-8BDC-B46C4F62DF08}" type="parTrans" cxnId="{68E2B01C-43E3-4AEB-A8CD-9157F98ED1A4}">
      <dgm:prSet/>
      <dgm:spPr/>
      <dgm:t>
        <a:bodyPr/>
        <a:lstStyle/>
        <a:p>
          <a:endParaRPr lang="es-DO" dirty="0"/>
        </a:p>
      </dgm:t>
    </dgm:pt>
    <dgm:pt modelId="{C7529524-1018-49B1-B1AF-48D50845BF88}" type="sibTrans" cxnId="{68E2B01C-43E3-4AEB-A8CD-9157F98ED1A4}">
      <dgm:prSet/>
      <dgm:spPr/>
      <dgm:t>
        <a:bodyPr/>
        <a:lstStyle/>
        <a:p>
          <a:endParaRPr lang="es-DO"/>
        </a:p>
      </dgm:t>
    </dgm:pt>
    <dgm:pt modelId="{E4FFB2E1-FE67-4FD8-9C29-41713BC05958}">
      <dgm:prSet custT="1"/>
      <dgm:spPr/>
      <dgm:t>
        <a:bodyPr/>
        <a:lstStyle/>
        <a:p>
          <a:r>
            <a:rPr lang="es-DO" sz="1600" b="0" dirty="0" smtClean="0">
              <a:effectLst>
                <a:outerShdw blurRad="38100" dist="38100" dir="2700000" algn="tl">
                  <a:srgbClr val="000000">
                    <a:alpha val="43137"/>
                  </a:srgbClr>
                </a:outerShdw>
              </a:effectLst>
            </a:rPr>
            <a:t>Pruebas Nacionales</a:t>
          </a:r>
          <a:endParaRPr lang="en-US" sz="1600" b="0" dirty="0">
            <a:effectLst>
              <a:outerShdw blurRad="38100" dist="38100" dir="2700000" algn="tl">
                <a:srgbClr val="000000">
                  <a:alpha val="43137"/>
                </a:srgbClr>
              </a:outerShdw>
            </a:effectLst>
          </a:endParaRPr>
        </a:p>
      </dgm:t>
    </dgm:pt>
    <dgm:pt modelId="{783F0A07-DCF2-49AA-B31E-1DFC9DB1E192}" type="parTrans" cxnId="{310B7700-735C-4775-8EFC-A55357DEFD36}">
      <dgm:prSet/>
      <dgm:spPr/>
      <dgm:t>
        <a:bodyPr/>
        <a:lstStyle/>
        <a:p>
          <a:endParaRPr lang="es-DO" dirty="0"/>
        </a:p>
      </dgm:t>
    </dgm:pt>
    <dgm:pt modelId="{E51DF001-0AE8-4CFE-AFB5-7C1DDA144F44}" type="sibTrans" cxnId="{310B7700-735C-4775-8EFC-A55357DEFD36}">
      <dgm:prSet/>
      <dgm:spPr/>
      <dgm:t>
        <a:bodyPr/>
        <a:lstStyle/>
        <a:p>
          <a:endParaRPr lang="es-DO"/>
        </a:p>
      </dgm:t>
    </dgm:pt>
    <dgm:pt modelId="{B3DB5F4C-EE70-4EA0-8591-F4B0E1BEAB16}">
      <dgm:prSet custT="1"/>
      <dgm:spPr/>
      <dgm:t>
        <a:bodyPr/>
        <a:lstStyle/>
        <a:p>
          <a:r>
            <a:rPr lang="es-ES_tradnl" sz="1600" b="0" noProof="0" dirty="0" smtClean="0">
              <a:effectLst>
                <a:outerShdw blurRad="38100" dist="38100" dir="2700000" algn="tl">
                  <a:srgbClr val="000000">
                    <a:alpha val="43137"/>
                  </a:srgbClr>
                </a:outerShdw>
              </a:effectLst>
            </a:rPr>
            <a:t>Couching,     programas de incentivo a la inscripción temprana y monitoreo sistemático del desempeño del estudiante</a:t>
          </a:r>
          <a:endParaRPr lang="es-ES_tradnl" sz="1600" b="0" noProof="0" dirty="0">
            <a:effectLst>
              <a:outerShdw blurRad="38100" dist="38100" dir="2700000" algn="tl">
                <a:srgbClr val="000000">
                  <a:alpha val="43137"/>
                </a:srgbClr>
              </a:outerShdw>
            </a:effectLst>
          </a:endParaRPr>
        </a:p>
      </dgm:t>
    </dgm:pt>
    <dgm:pt modelId="{3F07E7E9-D3C6-46AF-BB07-13947D573F73}" type="parTrans" cxnId="{7336BC64-9BCB-40B2-A02E-B82550174EE9}">
      <dgm:prSet/>
      <dgm:spPr/>
      <dgm:t>
        <a:bodyPr/>
        <a:lstStyle/>
        <a:p>
          <a:endParaRPr lang="es-ES_tradnl"/>
        </a:p>
      </dgm:t>
    </dgm:pt>
    <dgm:pt modelId="{E408189D-1E5B-4128-81AD-3C42B3288F16}" type="sibTrans" cxnId="{7336BC64-9BCB-40B2-A02E-B82550174EE9}">
      <dgm:prSet/>
      <dgm:spPr/>
      <dgm:t>
        <a:bodyPr/>
        <a:lstStyle/>
        <a:p>
          <a:endParaRPr lang="es-ES_tradnl"/>
        </a:p>
      </dgm:t>
    </dgm:pt>
    <dgm:pt modelId="{CE9BA234-2AB6-4348-AEBC-32803B37CD9F}">
      <dgm:prSet custT="1"/>
      <dgm:spPr/>
      <dgm:t>
        <a:bodyPr/>
        <a:lstStyle/>
        <a:p>
          <a:r>
            <a:rPr lang="es-ES" sz="1600" smtClean="0">
              <a:effectLst>
                <a:outerShdw blurRad="38100" dist="38100" dir="2700000" algn="tl">
                  <a:srgbClr val="000000">
                    <a:alpha val="43137"/>
                  </a:srgbClr>
                </a:outerShdw>
              </a:effectLst>
            </a:rPr>
            <a:t>Ampliación y Mejora Equipamiento Escolar</a:t>
          </a:r>
          <a:endParaRPr lang="en-US" sz="1600" b="0" dirty="0">
            <a:effectLst>
              <a:outerShdw blurRad="38100" dist="38100" dir="2700000" algn="tl">
                <a:srgbClr val="000000">
                  <a:alpha val="43137"/>
                </a:srgbClr>
              </a:outerShdw>
            </a:effectLst>
          </a:endParaRPr>
        </a:p>
      </dgm:t>
    </dgm:pt>
    <dgm:pt modelId="{8EB82B49-E883-4ED7-9449-BBF89061247F}" type="parTrans" cxnId="{7871E4A7-3185-439A-B64F-C46B9ACF52C9}">
      <dgm:prSet/>
      <dgm:spPr/>
      <dgm:t>
        <a:bodyPr/>
        <a:lstStyle/>
        <a:p>
          <a:endParaRPr lang="es-ES_tradnl"/>
        </a:p>
      </dgm:t>
    </dgm:pt>
    <dgm:pt modelId="{D9DAFAE2-9CBC-4E4F-8F3F-69DAA5F50D22}" type="sibTrans" cxnId="{7871E4A7-3185-439A-B64F-C46B9ACF52C9}">
      <dgm:prSet/>
      <dgm:spPr/>
      <dgm:t>
        <a:bodyPr/>
        <a:lstStyle/>
        <a:p>
          <a:endParaRPr lang="es-ES_tradnl"/>
        </a:p>
      </dgm:t>
    </dgm:pt>
    <dgm:pt modelId="{F1823955-67DF-4F9F-A726-D5CF4C11CBEE}" type="pres">
      <dgm:prSet presAssocID="{84DED73C-C23A-4D1C-AB08-EAE47D0D511C}" presName="diagram" presStyleCnt="0">
        <dgm:presLayoutVars>
          <dgm:chPref val="1"/>
          <dgm:dir/>
          <dgm:animOne val="branch"/>
          <dgm:animLvl val="lvl"/>
          <dgm:resizeHandles val="exact"/>
        </dgm:presLayoutVars>
      </dgm:prSet>
      <dgm:spPr/>
      <dgm:t>
        <a:bodyPr/>
        <a:lstStyle/>
        <a:p>
          <a:endParaRPr lang="es-DO"/>
        </a:p>
      </dgm:t>
    </dgm:pt>
    <dgm:pt modelId="{6BDAEFCF-5AD9-412F-B08C-F515DB5F7AAC}" type="pres">
      <dgm:prSet presAssocID="{7281C0FC-A00F-4646-8FC7-BE666A082429}" presName="root1" presStyleCnt="0"/>
      <dgm:spPr/>
      <dgm:t>
        <a:bodyPr/>
        <a:lstStyle/>
        <a:p>
          <a:endParaRPr lang="es-DO"/>
        </a:p>
      </dgm:t>
    </dgm:pt>
    <dgm:pt modelId="{FBDCD1A6-BCEE-4191-8A04-DEC1842F02FC}" type="pres">
      <dgm:prSet presAssocID="{7281C0FC-A00F-4646-8FC7-BE666A082429}" presName="LevelOneTextNode" presStyleLbl="node0" presStyleIdx="0" presStyleCnt="1" custScaleX="153422">
        <dgm:presLayoutVars>
          <dgm:chPref val="3"/>
        </dgm:presLayoutVars>
      </dgm:prSet>
      <dgm:spPr/>
      <dgm:t>
        <a:bodyPr/>
        <a:lstStyle/>
        <a:p>
          <a:endParaRPr lang="es-DO"/>
        </a:p>
      </dgm:t>
    </dgm:pt>
    <dgm:pt modelId="{809EF176-5CD4-4B76-82D3-50D217B918F2}" type="pres">
      <dgm:prSet presAssocID="{7281C0FC-A00F-4646-8FC7-BE666A082429}" presName="level2hierChild" presStyleCnt="0"/>
      <dgm:spPr/>
      <dgm:t>
        <a:bodyPr/>
        <a:lstStyle/>
        <a:p>
          <a:endParaRPr lang="es-DO"/>
        </a:p>
      </dgm:t>
    </dgm:pt>
    <dgm:pt modelId="{CEC75242-86DE-4C47-9D61-F515CC41486B}" type="pres">
      <dgm:prSet presAssocID="{27F9B964-A5F3-4C31-89CC-3D14B3B6B7EC}" presName="conn2-1" presStyleLbl="parChTrans1D2" presStyleIdx="0" presStyleCnt="9"/>
      <dgm:spPr/>
      <dgm:t>
        <a:bodyPr/>
        <a:lstStyle/>
        <a:p>
          <a:endParaRPr lang="es-DO"/>
        </a:p>
      </dgm:t>
    </dgm:pt>
    <dgm:pt modelId="{6C45C884-BE19-4E03-A4EB-67C0B4756F5A}" type="pres">
      <dgm:prSet presAssocID="{27F9B964-A5F3-4C31-89CC-3D14B3B6B7EC}" presName="connTx" presStyleLbl="parChTrans1D2" presStyleIdx="0" presStyleCnt="9"/>
      <dgm:spPr/>
      <dgm:t>
        <a:bodyPr/>
        <a:lstStyle/>
        <a:p>
          <a:endParaRPr lang="es-DO"/>
        </a:p>
      </dgm:t>
    </dgm:pt>
    <dgm:pt modelId="{F151D1E5-B859-4051-9663-5007CD712AA8}" type="pres">
      <dgm:prSet presAssocID="{B69F4608-3351-4333-8902-E20358304069}" presName="root2" presStyleCnt="0"/>
      <dgm:spPr/>
      <dgm:t>
        <a:bodyPr/>
        <a:lstStyle/>
        <a:p>
          <a:endParaRPr lang="es-DO"/>
        </a:p>
      </dgm:t>
    </dgm:pt>
    <dgm:pt modelId="{A9755DD4-20F8-4832-A752-AC04F15D69D5}" type="pres">
      <dgm:prSet presAssocID="{B69F4608-3351-4333-8902-E20358304069}" presName="LevelTwoTextNode" presStyleLbl="node2" presStyleIdx="0" presStyleCnt="9" custScaleX="333396" custScaleY="48710">
        <dgm:presLayoutVars>
          <dgm:chPref val="3"/>
        </dgm:presLayoutVars>
      </dgm:prSet>
      <dgm:spPr/>
      <dgm:t>
        <a:bodyPr/>
        <a:lstStyle/>
        <a:p>
          <a:endParaRPr lang="es-DO"/>
        </a:p>
      </dgm:t>
    </dgm:pt>
    <dgm:pt modelId="{79FC5105-8355-432E-A9D1-A1A0D48A3A53}" type="pres">
      <dgm:prSet presAssocID="{B69F4608-3351-4333-8902-E20358304069}" presName="level3hierChild" presStyleCnt="0"/>
      <dgm:spPr/>
      <dgm:t>
        <a:bodyPr/>
        <a:lstStyle/>
        <a:p>
          <a:endParaRPr lang="es-DO"/>
        </a:p>
      </dgm:t>
    </dgm:pt>
    <dgm:pt modelId="{28D4ED53-E672-479E-936E-8528EC92D9C8}" type="pres">
      <dgm:prSet presAssocID="{C89A0BEC-C514-48D7-B8C7-96A7109EC540}" presName="conn2-1" presStyleLbl="parChTrans1D2" presStyleIdx="1" presStyleCnt="9"/>
      <dgm:spPr/>
      <dgm:t>
        <a:bodyPr/>
        <a:lstStyle/>
        <a:p>
          <a:endParaRPr lang="es-DO"/>
        </a:p>
      </dgm:t>
    </dgm:pt>
    <dgm:pt modelId="{B897042C-616A-431D-83BD-ECD543360CA9}" type="pres">
      <dgm:prSet presAssocID="{C89A0BEC-C514-48D7-B8C7-96A7109EC540}" presName="connTx" presStyleLbl="parChTrans1D2" presStyleIdx="1" presStyleCnt="9"/>
      <dgm:spPr/>
      <dgm:t>
        <a:bodyPr/>
        <a:lstStyle/>
        <a:p>
          <a:endParaRPr lang="es-DO"/>
        </a:p>
      </dgm:t>
    </dgm:pt>
    <dgm:pt modelId="{47D2B87D-F25E-4FC6-966D-1AA0825C8C61}" type="pres">
      <dgm:prSet presAssocID="{D8EE1D0C-1019-47DC-BAA2-92EAC2379B6D}" presName="root2" presStyleCnt="0"/>
      <dgm:spPr/>
      <dgm:t>
        <a:bodyPr/>
        <a:lstStyle/>
        <a:p>
          <a:endParaRPr lang="es-DO"/>
        </a:p>
      </dgm:t>
    </dgm:pt>
    <dgm:pt modelId="{7520C1C1-EBDC-4D40-B38F-82A39A5771E1}" type="pres">
      <dgm:prSet presAssocID="{D8EE1D0C-1019-47DC-BAA2-92EAC2379B6D}" presName="LevelTwoTextNode" presStyleLbl="node2" presStyleIdx="1" presStyleCnt="9" custScaleX="333396" custScaleY="48710">
        <dgm:presLayoutVars>
          <dgm:chPref val="3"/>
        </dgm:presLayoutVars>
      </dgm:prSet>
      <dgm:spPr/>
      <dgm:t>
        <a:bodyPr/>
        <a:lstStyle/>
        <a:p>
          <a:endParaRPr lang="es-DO"/>
        </a:p>
      </dgm:t>
    </dgm:pt>
    <dgm:pt modelId="{0B737468-9BDB-4D84-9E4D-E9477E057F9F}" type="pres">
      <dgm:prSet presAssocID="{D8EE1D0C-1019-47DC-BAA2-92EAC2379B6D}" presName="level3hierChild" presStyleCnt="0"/>
      <dgm:spPr/>
      <dgm:t>
        <a:bodyPr/>
        <a:lstStyle/>
        <a:p>
          <a:endParaRPr lang="es-DO"/>
        </a:p>
      </dgm:t>
    </dgm:pt>
    <dgm:pt modelId="{57B22D56-03A0-4E61-9C53-1CB8F3534A88}" type="pres">
      <dgm:prSet presAssocID="{ED8FB823-02C6-496E-A910-20E889960517}" presName="conn2-1" presStyleLbl="parChTrans1D2" presStyleIdx="2" presStyleCnt="9"/>
      <dgm:spPr/>
      <dgm:t>
        <a:bodyPr/>
        <a:lstStyle/>
        <a:p>
          <a:endParaRPr lang="es-DO"/>
        </a:p>
      </dgm:t>
    </dgm:pt>
    <dgm:pt modelId="{2034BEEC-DA65-4B78-B58A-0589EC2D7035}" type="pres">
      <dgm:prSet presAssocID="{ED8FB823-02C6-496E-A910-20E889960517}" presName="connTx" presStyleLbl="parChTrans1D2" presStyleIdx="2" presStyleCnt="9"/>
      <dgm:spPr/>
      <dgm:t>
        <a:bodyPr/>
        <a:lstStyle/>
        <a:p>
          <a:endParaRPr lang="es-DO"/>
        </a:p>
      </dgm:t>
    </dgm:pt>
    <dgm:pt modelId="{67B87E82-96D9-464E-896D-B4ABE836B186}" type="pres">
      <dgm:prSet presAssocID="{F9097B92-E54C-4AB5-99FD-FAF9AE317807}" presName="root2" presStyleCnt="0"/>
      <dgm:spPr/>
      <dgm:t>
        <a:bodyPr/>
        <a:lstStyle/>
        <a:p>
          <a:endParaRPr lang="es-DO"/>
        </a:p>
      </dgm:t>
    </dgm:pt>
    <dgm:pt modelId="{ABA0DBF4-1E89-41B7-925D-F346C1B8458E}" type="pres">
      <dgm:prSet presAssocID="{F9097B92-E54C-4AB5-99FD-FAF9AE317807}" presName="LevelTwoTextNode" presStyleLbl="node2" presStyleIdx="2" presStyleCnt="9" custScaleX="333396" custScaleY="48710">
        <dgm:presLayoutVars>
          <dgm:chPref val="3"/>
        </dgm:presLayoutVars>
      </dgm:prSet>
      <dgm:spPr/>
      <dgm:t>
        <a:bodyPr/>
        <a:lstStyle/>
        <a:p>
          <a:endParaRPr lang="es-DO"/>
        </a:p>
      </dgm:t>
    </dgm:pt>
    <dgm:pt modelId="{BE884FBE-70FD-4E90-8DFE-D6FFD9CB9568}" type="pres">
      <dgm:prSet presAssocID="{F9097B92-E54C-4AB5-99FD-FAF9AE317807}" presName="level3hierChild" presStyleCnt="0"/>
      <dgm:spPr/>
      <dgm:t>
        <a:bodyPr/>
        <a:lstStyle/>
        <a:p>
          <a:endParaRPr lang="es-DO"/>
        </a:p>
      </dgm:t>
    </dgm:pt>
    <dgm:pt modelId="{E02B64BD-90F4-47A7-B511-675F81ED4B45}" type="pres">
      <dgm:prSet presAssocID="{104F50C4-8224-42EC-AC3C-A25FCF2AA06F}" presName="conn2-1" presStyleLbl="parChTrans1D2" presStyleIdx="3" presStyleCnt="9"/>
      <dgm:spPr/>
      <dgm:t>
        <a:bodyPr/>
        <a:lstStyle/>
        <a:p>
          <a:endParaRPr lang="es-DO"/>
        </a:p>
      </dgm:t>
    </dgm:pt>
    <dgm:pt modelId="{B2B17131-21AF-43FF-80AC-B811D09CCA45}" type="pres">
      <dgm:prSet presAssocID="{104F50C4-8224-42EC-AC3C-A25FCF2AA06F}" presName="connTx" presStyleLbl="parChTrans1D2" presStyleIdx="3" presStyleCnt="9"/>
      <dgm:spPr/>
      <dgm:t>
        <a:bodyPr/>
        <a:lstStyle/>
        <a:p>
          <a:endParaRPr lang="es-DO"/>
        </a:p>
      </dgm:t>
    </dgm:pt>
    <dgm:pt modelId="{99BE2177-521E-47A2-91DD-ECFF4F0E5648}" type="pres">
      <dgm:prSet presAssocID="{A276A983-D82A-4E13-BE3B-B69590A19FE3}" presName="root2" presStyleCnt="0"/>
      <dgm:spPr/>
      <dgm:t>
        <a:bodyPr/>
        <a:lstStyle/>
        <a:p>
          <a:endParaRPr lang="es-DO"/>
        </a:p>
      </dgm:t>
    </dgm:pt>
    <dgm:pt modelId="{2EFC7549-54B2-4FD9-9DF6-0FF7D06814F3}" type="pres">
      <dgm:prSet presAssocID="{A276A983-D82A-4E13-BE3B-B69590A19FE3}" presName="LevelTwoTextNode" presStyleLbl="node2" presStyleIdx="3" presStyleCnt="9" custScaleX="333396" custScaleY="48710">
        <dgm:presLayoutVars>
          <dgm:chPref val="3"/>
        </dgm:presLayoutVars>
      </dgm:prSet>
      <dgm:spPr/>
      <dgm:t>
        <a:bodyPr/>
        <a:lstStyle/>
        <a:p>
          <a:endParaRPr lang="es-DO"/>
        </a:p>
      </dgm:t>
    </dgm:pt>
    <dgm:pt modelId="{F088BE10-2FAB-4C85-92F5-791E56B24815}" type="pres">
      <dgm:prSet presAssocID="{A276A983-D82A-4E13-BE3B-B69590A19FE3}" presName="level3hierChild" presStyleCnt="0"/>
      <dgm:spPr/>
      <dgm:t>
        <a:bodyPr/>
        <a:lstStyle/>
        <a:p>
          <a:endParaRPr lang="es-DO"/>
        </a:p>
      </dgm:t>
    </dgm:pt>
    <dgm:pt modelId="{CA468079-283E-485F-B313-8DEF0DD47AB6}" type="pres">
      <dgm:prSet presAssocID="{3F07E7E9-D3C6-46AF-BB07-13947D573F73}" presName="conn2-1" presStyleLbl="parChTrans1D3" presStyleIdx="0" presStyleCnt="1"/>
      <dgm:spPr/>
      <dgm:t>
        <a:bodyPr/>
        <a:lstStyle/>
        <a:p>
          <a:endParaRPr lang="es-ES_tradnl"/>
        </a:p>
      </dgm:t>
    </dgm:pt>
    <dgm:pt modelId="{D2355DE6-D1EC-49B1-AA03-130F19094564}" type="pres">
      <dgm:prSet presAssocID="{3F07E7E9-D3C6-46AF-BB07-13947D573F73}" presName="connTx" presStyleLbl="parChTrans1D3" presStyleIdx="0" presStyleCnt="1"/>
      <dgm:spPr/>
      <dgm:t>
        <a:bodyPr/>
        <a:lstStyle/>
        <a:p>
          <a:endParaRPr lang="es-ES_tradnl"/>
        </a:p>
      </dgm:t>
    </dgm:pt>
    <dgm:pt modelId="{A576F0F6-10BF-4F21-A620-46602026B957}" type="pres">
      <dgm:prSet presAssocID="{B3DB5F4C-EE70-4EA0-8591-F4B0E1BEAB16}" presName="root2" presStyleCnt="0"/>
      <dgm:spPr/>
    </dgm:pt>
    <dgm:pt modelId="{FD7C5FED-11E6-4ED2-9FD0-F6F696124236}" type="pres">
      <dgm:prSet presAssocID="{B3DB5F4C-EE70-4EA0-8591-F4B0E1BEAB16}" presName="LevelTwoTextNode" presStyleLbl="node3" presStyleIdx="0" presStyleCnt="1" custScaleX="88075" custScaleY="456051">
        <dgm:presLayoutVars>
          <dgm:chPref val="3"/>
        </dgm:presLayoutVars>
      </dgm:prSet>
      <dgm:spPr/>
      <dgm:t>
        <a:bodyPr/>
        <a:lstStyle/>
        <a:p>
          <a:endParaRPr lang="es-ES_tradnl"/>
        </a:p>
      </dgm:t>
    </dgm:pt>
    <dgm:pt modelId="{A7F240B4-5B37-46A2-B964-B76514573B03}" type="pres">
      <dgm:prSet presAssocID="{B3DB5F4C-EE70-4EA0-8591-F4B0E1BEAB16}" presName="level3hierChild" presStyleCnt="0"/>
      <dgm:spPr/>
    </dgm:pt>
    <dgm:pt modelId="{41D932D7-88FE-4E3F-81B0-9449636DFC36}" type="pres">
      <dgm:prSet presAssocID="{841A8F3F-AF09-45F2-9573-50A2FE612027}" presName="conn2-1" presStyleLbl="parChTrans1D2" presStyleIdx="4" presStyleCnt="9"/>
      <dgm:spPr/>
      <dgm:t>
        <a:bodyPr/>
        <a:lstStyle/>
        <a:p>
          <a:endParaRPr lang="es-DO"/>
        </a:p>
      </dgm:t>
    </dgm:pt>
    <dgm:pt modelId="{7C9E59F5-098B-4B4B-BBB7-5596F068E9C7}" type="pres">
      <dgm:prSet presAssocID="{841A8F3F-AF09-45F2-9573-50A2FE612027}" presName="connTx" presStyleLbl="parChTrans1D2" presStyleIdx="4" presStyleCnt="9"/>
      <dgm:spPr/>
      <dgm:t>
        <a:bodyPr/>
        <a:lstStyle/>
        <a:p>
          <a:endParaRPr lang="es-DO"/>
        </a:p>
      </dgm:t>
    </dgm:pt>
    <dgm:pt modelId="{3CD9B02F-DC57-491F-AA5F-AB2FFD834879}" type="pres">
      <dgm:prSet presAssocID="{6BC817C1-842B-4A35-BAB0-41FF357117CD}" presName="root2" presStyleCnt="0"/>
      <dgm:spPr/>
      <dgm:t>
        <a:bodyPr/>
        <a:lstStyle/>
        <a:p>
          <a:endParaRPr lang="es-DO"/>
        </a:p>
      </dgm:t>
    </dgm:pt>
    <dgm:pt modelId="{2BF4FCF5-1F8E-4FAD-909B-EA4C2E990631}" type="pres">
      <dgm:prSet presAssocID="{6BC817C1-842B-4A35-BAB0-41FF357117CD}" presName="LevelTwoTextNode" presStyleLbl="node2" presStyleIdx="4" presStyleCnt="9" custScaleX="333396" custScaleY="48710">
        <dgm:presLayoutVars>
          <dgm:chPref val="3"/>
        </dgm:presLayoutVars>
      </dgm:prSet>
      <dgm:spPr/>
      <dgm:t>
        <a:bodyPr/>
        <a:lstStyle/>
        <a:p>
          <a:endParaRPr lang="es-DO"/>
        </a:p>
      </dgm:t>
    </dgm:pt>
    <dgm:pt modelId="{7C726567-9BB2-4BBD-8174-7BFFAB8C0F24}" type="pres">
      <dgm:prSet presAssocID="{6BC817C1-842B-4A35-BAB0-41FF357117CD}" presName="level3hierChild" presStyleCnt="0"/>
      <dgm:spPr/>
      <dgm:t>
        <a:bodyPr/>
        <a:lstStyle/>
        <a:p>
          <a:endParaRPr lang="es-DO"/>
        </a:p>
      </dgm:t>
    </dgm:pt>
    <dgm:pt modelId="{C739B3EA-1946-40FC-A9FD-548592A83136}" type="pres">
      <dgm:prSet presAssocID="{5CC4A63A-EFCA-45AA-B0CB-DC4DE16CA45A}" presName="conn2-1" presStyleLbl="parChTrans1D2" presStyleIdx="5" presStyleCnt="9"/>
      <dgm:spPr/>
      <dgm:t>
        <a:bodyPr/>
        <a:lstStyle/>
        <a:p>
          <a:endParaRPr lang="es-DO"/>
        </a:p>
      </dgm:t>
    </dgm:pt>
    <dgm:pt modelId="{156686E3-B40C-4A86-9FE0-47CDCADC5846}" type="pres">
      <dgm:prSet presAssocID="{5CC4A63A-EFCA-45AA-B0CB-DC4DE16CA45A}" presName="connTx" presStyleLbl="parChTrans1D2" presStyleIdx="5" presStyleCnt="9"/>
      <dgm:spPr/>
      <dgm:t>
        <a:bodyPr/>
        <a:lstStyle/>
        <a:p>
          <a:endParaRPr lang="es-DO"/>
        </a:p>
      </dgm:t>
    </dgm:pt>
    <dgm:pt modelId="{853F0D21-1326-4E89-AC3C-C1FDF7F8DD6E}" type="pres">
      <dgm:prSet presAssocID="{B05B0182-E317-4855-B39E-D7DAF5376692}" presName="root2" presStyleCnt="0"/>
      <dgm:spPr/>
      <dgm:t>
        <a:bodyPr/>
        <a:lstStyle/>
        <a:p>
          <a:endParaRPr lang="es-DO"/>
        </a:p>
      </dgm:t>
    </dgm:pt>
    <dgm:pt modelId="{6BB1E70D-CD0B-49EC-9351-C949C9136D63}" type="pres">
      <dgm:prSet presAssocID="{B05B0182-E317-4855-B39E-D7DAF5376692}" presName="LevelTwoTextNode" presStyleLbl="node2" presStyleIdx="5" presStyleCnt="9" custScaleX="333396" custScaleY="48710">
        <dgm:presLayoutVars>
          <dgm:chPref val="3"/>
        </dgm:presLayoutVars>
      </dgm:prSet>
      <dgm:spPr/>
      <dgm:t>
        <a:bodyPr/>
        <a:lstStyle/>
        <a:p>
          <a:endParaRPr lang="es-DO"/>
        </a:p>
      </dgm:t>
    </dgm:pt>
    <dgm:pt modelId="{4290B93C-0DD0-4E4C-91B0-3A1D1F583E71}" type="pres">
      <dgm:prSet presAssocID="{B05B0182-E317-4855-B39E-D7DAF5376692}" presName="level3hierChild" presStyleCnt="0"/>
      <dgm:spPr/>
      <dgm:t>
        <a:bodyPr/>
        <a:lstStyle/>
        <a:p>
          <a:endParaRPr lang="es-DO"/>
        </a:p>
      </dgm:t>
    </dgm:pt>
    <dgm:pt modelId="{CA65C55A-6C73-4D26-BB33-35014809E51F}" type="pres">
      <dgm:prSet presAssocID="{DBE9C7D4-280E-4B48-8BDC-B46C4F62DF08}" presName="conn2-1" presStyleLbl="parChTrans1D2" presStyleIdx="6" presStyleCnt="9"/>
      <dgm:spPr/>
      <dgm:t>
        <a:bodyPr/>
        <a:lstStyle/>
        <a:p>
          <a:endParaRPr lang="es-DO"/>
        </a:p>
      </dgm:t>
    </dgm:pt>
    <dgm:pt modelId="{28C6BAAE-A985-4636-AB61-D864434FD4D2}" type="pres">
      <dgm:prSet presAssocID="{DBE9C7D4-280E-4B48-8BDC-B46C4F62DF08}" presName="connTx" presStyleLbl="parChTrans1D2" presStyleIdx="6" presStyleCnt="9"/>
      <dgm:spPr/>
      <dgm:t>
        <a:bodyPr/>
        <a:lstStyle/>
        <a:p>
          <a:endParaRPr lang="es-DO"/>
        </a:p>
      </dgm:t>
    </dgm:pt>
    <dgm:pt modelId="{7C2CBD02-F13C-4FE6-A0A7-5EF88F723C14}" type="pres">
      <dgm:prSet presAssocID="{2C79D0CD-A862-408D-A99A-4AFFF532DE21}" presName="root2" presStyleCnt="0"/>
      <dgm:spPr/>
      <dgm:t>
        <a:bodyPr/>
        <a:lstStyle/>
        <a:p>
          <a:endParaRPr lang="es-DO"/>
        </a:p>
      </dgm:t>
    </dgm:pt>
    <dgm:pt modelId="{7282BA75-869A-4E72-8D81-3EBA96AD3E48}" type="pres">
      <dgm:prSet presAssocID="{2C79D0CD-A862-408D-A99A-4AFFF532DE21}" presName="LevelTwoTextNode" presStyleLbl="node2" presStyleIdx="6" presStyleCnt="9" custScaleX="333396" custScaleY="48710">
        <dgm:presLayoutVars>
          <dgm:chPref val="3"/>
        </dgm:presLayoutVars>
      </dgm:prSet>
      <dgm:spPr/>
      <dgm:t>
        <a:bodyPr/>
        <a:lstStyle/>
        <a:p>
          <a:endParaRPr lang="es-DO"/>
        </a:p>
      </dgm:t>
    </dgm:pt>
    <dgm:pt modelId="{D7F80AE6-DFA9-4A25-9246-3D8D72CA90C7}" type="pres">
      <dgm:prSet presAssocID="{2C79D0CD-A862-408D-A99A-4AFFF532DE21}" presName="level3hierChild" presStyleCnt="0"/>
      <dgm:spPr/>
      <dgm:t>
        <a:bodyPr/>
        <a:lstStyle/>
        <a:p>
          <a:endParaRPr lang="es-DO"/>
        </a:p>
      </dgm:t>
    </dgm:pt>
    <dgm:pt modelId="{A0A5B7E7-D640-4576-A8D4-3BDFF865DB48}" type="pres">
      <dgm:prSet presAssocID="{783F0A07-DCF2-49AA-B31E-1DFC9DB1E192}" presName="conn2-1" presStyleLbl="parChTrans1D2" presStyleIdx="7" presStyleCnt="9"/>
      <dgm:spPr/>
      <dgm:t>
        <a:bodyPr/>
        <a:lstStyle/>
        <a:p>
          <a:endParaRPr lang="es-DO"/>
        </a:p>
      </dgm:t>
    </dgm:pt>
    <dgm:pt modelId="{2BB847A0-12C1-4324-99E1-1A4E9FDFCC1A}" type="pres">
      <dgm:prSet presAssocID="{783F0A07-DCF2-49AA-B31E-1DFC9DB1E192}" presName="connTx" presStyleLbl="parChTrans1D2" presStyleIdx="7" presStyleCnt="9"/>
      <dgm:spPr/>
      <dgm:t>
        <a:bodyPr/>
        <a:lstStyle/>
        <a:p>
          <a:endParaRPr lang="es-DO"/>
        </a:p>
      </dgm:t>
    </dgm:pt>
    <dgm:pt modelId="{85F6CD29-5D6F-4DA4-A156-53B543C5856D}" type="pres">
      <dgm:prSet presAssocID="{E4FFB2E1-FE67-4FD8-9C29-41713BC05958}" presName="root2" presStyleCnt="0"/>
      <dgm:spPr/>
      <dgm:t>
        <a:bodyPr/>
        <a:lstStyle/>
        <a:p>
          <a:endParaRPr lang="es-DO"/>
        </a:p>
      </dgm:t>
    </dgm:pt>
    <dgm:pt modelId="{D669B32F-A0D2-4104-BF24-718994D63FAB}" type="pres">
      <dgm:prSet presAssocID="{E4FFB2E1-FE67-4FD8-9C29-41713BC05958}" presName="LevelTwoTextNode" presStyleLbl="node2" presStyleIdx="7" presStyleCnt="9" custScaleX="333396" custScaleY="48710">
        <dgm:presLayoutVars>
          <dgm:chPref val="3"/>
        </dgm:presLayoutVars>
      </dgm:prSet>
      <dgm:spPr/>
      <dgm:t>
        <a:bodyPr/>
        <a:lstStyle/>
        <a:p>
          <a:endParaRPr lang="es-DO"/>
        </a:p>
      </dgm:t>
    </dgm:pt>
    <dgm:pt modelId="{65073AC8-6A50-4A52-8EA5-9F653D488ABE}" type="pres">
      <dgm:prSet presAssocID="{E4FFB2E1-FE67-4FD8-9C29-41713BC05958}" presName="level3hierChild" presStyleCnt="0"/>
      <dgm:spPr/>
      <dgm:t>
        <a:bodyPr/>
        <a:lstStyle/>
        <a:p>
          <a:endParaRPr lang="es-DO"/>
        </a:p>
      </dgm:t>
    </dgm:pt>
    <dgm:pt modelId="{8C3C51C9-91A3-4730-9624-DE3D8BAA12F2}" type="pres">
      <dgm:prSet presAssocID="{8EB82B49-E883-4ED7-9449-BBF89061247F}" presName="conn2-1" presStyleLbl="parChTrans1D2" presStyleIdx="8" presStyleCnt="9"/>
      <dgm:spPr/>
      <dgm:t>
        <a:bodyPr/>
        <a:lstStyle/>
        <a:p>
          <a:endParaRPr lang="es-ES_tradnl"/>
        </a:p>
      </dgm:t>
    </dgm:pt>
    <dgm:pt modelId="{A924A91C-D044-4E11-A781-7D0315146F39}" type="pres">
      <dgm:prSet presAssocID="{8EB82B49-E883-4ED7-9449-BBF89061247F}" presName="connTx" presStyleLbl="parChTrans1D2" presStyleIdx="8" presStyleCnt="9"/>
      <dgm:spPr/>
      <dgm:t>
        <a:bodyPr/>
        <a:lstStyle/>
        <a:p>
          <a:endParaRPr lang="es-ES_tradnl"/>
        </a:p>
      </dgm:t>
    </dgm:pt>
    <dgm:pt modelId="{E06F49D1-964F-4F4B-ADF2-9D1874B49E06}" type="pres">
      <dgm:prSet presAssocID="{CE9BA234-2AB6-4348-AEBC-32803B37CD9F}" presName="root2" presStyleCnt="0"/>
      <dgm:spPr/>
    </dgm:pt>
    <dgm:pt modelId="{3D6ACA15-2501-4DD1-B9C1-E6D96779F2A2}" type="pres">
      <dgm:prSet presAssocID="{CE9BA234-2AB6-4348-AEBC-32803B37CD9F}" presName="LevelTwoTextNode" presStyleLbl="node2" presStyleIdx="8" presStyleCnt="9" custScaleX="333333" custScaleY="56987">
        <dgm:presLayoutVars>
          <dgm:chPref val="3"/>
        </dgm:presLayoutVars>
      </dgm:prSet>
      <dgm:spPr/>
      <dgm:t>
        <a:bodyPr/>
        <a:lstStyle/>
        <a:p>
          <a:endParaRPr lang="es-ES_tradnl"/>
        </a:p>
      </dgm:t>
    </dgm:pt>
    <dgm:pt modelId="{032FABA7-1002-487E-A8EA-0B000D76A72A}" type="pres">
      <dgm:prSet presAssocID="{CE9BA234-2AB6-4348-AEBC-32803B37CD9F}" presName="level3hierChild" presStyleCnt="0"/>
      <dgm:spPr/>
    </dgm:pt>
  </dgm:ptLst>
  <dgm:cxnLst>
    <dgm:cxn modelId="{D062F638-DBB4-4665-9584-5968B44F4ACB}" type="presOf" srcId="{C89A0BEC-C514-48D7-B8C7-96A7109EC540}" destId="{28D4ED53-E672-479E-936E-8528EC92D9C8}" srcOrd="0" destOrd="0" presId="urn:microsoft.com/office/officeart/2005/8/layout/hierarchy2"/>
    <dgm:cxn modelId="{313F7729-4586-4EE5-9C6C-3C670FF90084}" type="presOf" srcId="{841A8F3F-AF09-45F2-9573-50A2FE612027}" destId="{41D932D7-88FE-4E3F-81B0-9449636DFC36}" srcOrd="0" destOrd="0" presId="urn:microsoft.com/office/officeart/2005/8/layout/hierarchy2"/>
    <dgm:cxn modelId="{7BAC8FBA-1BD7-4CB7-BA0B-E56B88B0C242}" type="presOf" srcId="{6BC817C1-842B-4A35-BAB0-41FF357117CD}" destId="{2BF4FCF5-1F8E-4FAD-909B-EA4C2E990631}" srcOrd="0" destOrd="0" presId="urn:microsoft.com/office/officeart/2005/8/layout/hierarchy2"/>
    <dgm:cxn modelId="{1C08ABA2-6ED0-49F0-812A-0540250FB3A6}" srcId="{7281C0FC-A00F-4646-8FC7-BE666A082429}" destId="{B05B0182-E317-4855-B39E-D7DAF5376692}" srcOrd="5" destOrd="0" parTransId="{5CC4A63A-EFCA-45AA-B0CB-DC4DE16CA45A}" sibTransId="{F037EE68-292A-4542-A14B-EEF0325CBF6E}"/>
    <dgm:cxn modelId="{7871E4A7-3185-439A-B64F-C46B9ACF52C9}" srcId="{7281C0FC-A00F-4646-8FC7-BE666A082429}" destId="{CE9BA234-2AB6-4348-AEBC-32803B37CD9F}" srcOrd="8" destOrd="0" parTransId="{8EB82B49-E883-4ED7-9449-BBF89061247F}" sibTransId="{D9DAFAE2-9CBC-4E4F-8F3F-69DAA5F50D22}"/>
    <dgm:cxn modelId="{310B7700-735C-4775-8EFC-A55357DEFD36}" srcId="{7281C0FC-A00F-4646-8FC7-BE666A082429}" destId="{E4FFB2E1-FE67-4FD8-9C29-41713BC05958}" srcOrd="7" destOrd="0" parTransId="{783F0A07-DCF2-49AA-B31E-1DFC9DB1E192}" sibTransId="{E51DF001-0AE8-4CFE-AFB5-7C1DDA144F44}"/>
    <dgm:cxn modelId="{76CF8E44-4923-449A-8B6B-DFF883545260}" srcId="{7281C0FC-A00F-4646-8FC7-BE666A082429}" destId="{D8EE1D0C-1019-47DC-BAA2-92EAC2379B6D}" srcOrd="1" destOrd="0" parTransId="{C89A0BEC-C514-48D7-B8C7-96A7109EC540}" sibTransId="{AB46C804-84B1-45EB-B514-DC60B008CEE0}"/>
    <dgm:cxn modelId="{7336BC64-9BCB-40B2-A02E-B82550174EE9}" srcId="{A276A983-D82A-4E13-BE3B-B69590A19FE3}" destId="{B3DB5F4C-EE70-4EA0-8591-F4B0E1BEAB16}" srcOrd="0" destOrd="0" parTransId="{3F07E7E9-D3C6-46AF-BB07-13947D573F73}" sibTransId="{E408189D-1E5B-4128-81AD-3C42B3288F16}"/>
    <dgm:cxn modelId="{3CE566FE-F881-4516-A918-952BA22F3AC2}" type="presOf" srcId="{27F9B964-A5F3-4C31-89CC-3D14B3B6B7EC}" destId="{CEC75242-86DE-4C47-9D61-F515CC41486B}" srcOrd="0" destOrd="0" presId="urn:microsoft.com/office/officeart/2005/8/layout/hierarchy2"/>
    <dgm:cxn modelId="{81CF0D89-3019-40A6-A67F-8E7CD11D4C5C}" type="presOf" srcId="{ED8FB823-02C6-496E-A910-20E889960517}" destId="{2034BEEC-DA65-4B78-B58A-0589EC2D7035}" srcOrd="1" destOrd="0" presId="urn:microsoft.com/office/officeart/2005/8/layout/hierarchy2"/>
    <dgm:cxn modelId="{663D9870-700F-4F71-B56E-6EF1C4229E1F}" type="presOf" srcId="{CE9BA234-2AB6-4348-AEBC-32803B37CD9F}" destId="{3D6ACA15-2501-4DD1-B9C1-E6D96779F2A2}" srcOrd="0" destOrd="0" presId="urn:microsoft.com/office/officeart/2005/8/layout/hierarchy2"/>
    <dgm:cxn modelId="{68E2B01C-43E3-4AEB-A8CD-9157F98ED1A4}" srcId="{7281C0FC-A00F-4646-8FC7-BE666A082429}" destId="{2C79D0CD-A862-408D-A99A-4AFFF532DE21}" srcOrd="6" destOrd="0" parTransId="{DBE9C7D4-280E-4B48-8BDC-B46C4F62DF08}" sibTransId="{C7529524-1018-49B1-B1AF-48D50845BF88}"/>
    <dgm:cxn modelId="{F55FB959-67AA-4FD5-9679-63A377771A95}" type="presOf" srcId="{B3DB5F4C-EE70-4EA0-8591-F4B0E1BEAB16}" destId="{FD7C5FED-11E6-4ED2-9FD0-F6F696124236}" srcOrd="0" destOrd="0" presId="urn:microsoft.com/office/officeart/2005/8/layout/hierarchy2"/>
    <dgm:cxn modelId="{C9EC24E7-C5FC-4FA3-B05F-6316B76B6E5A}" type="presOf" srcId="{783F0A07-DCF2-49AA-B31E-1DFC9DB1E192}" destId="{2BB847A0-12C1-4324-99E1-1A4E9FDFCC1A}" srcOrd="1" destOrd="0" presId="urn:microsoft.com/office/officeart/2005/8/layout/hierarchy2"/>
    <dgm:cxn modelId="{39729C00-0558-4154-B163-F1D0BCC463D9}" type="presOf" srcId="{F9097B92-E54C-4AB5-99FD-FAF9AE317807}" destId="{ABA0DBF4-1E89-41B7-925D-F346C1B8458E}" srcOrd="0" destOrd="0" presId="urn:microsoft.com/office/officeart/2005/8/layout/hierarchy2"/>
    <dgm:cxn modelId="{CC31A483-25CD-4E6B-A6B8-892A3914D084}" type="presOf" srcId="{783F0A07-DCF2-49AA-B31E-1DFC9DB1E192}" destId="{A0A5B7E7-D640-4576-A8D4-3BDFF865DB48}" srcOrd="0" destOrd="0" presId="urn:microsoft.com/office/officeart/2005/8/layout/hierarchy2"/>
    <dgm:cxn modelId="{4A1A897C-60D6-4CF5-B997-C8B4D08A9F51}" type="presOf" srcId="{841A8F3F-AF09-45F2-9573-50A2FE612027}" destId="{7C9E59F5-098B-4B4B-BBB7-5596F068E9C7}" srcOrd="1" destOrd="0" presId="urn:microsoft.com/office/officeart/2005/8/layout/hierarchy2"/>
    <dgm:cxn modelId="{9D8CFDBA-8621-47EA-9BCF-54F78112BDA0}" type="presOf" srcId="{3F07E7E9-D3C6-46AF-BB07-13947D573F73}" destId="{D2355DE6-D1EC-49B1-AA03-130F19094564}" srcOrd="1" destOrd="0" presId="urn:microsoft.com/office/officeart/2005/8/layout/hierarchy2"/>
    <dgm:cxn modelId="{1215450F-646C-49CD-AC30-66EC973C500D}" type="presOf" srcId="{DBE9C7D4-280E-4B48-8BDC-B46C4F62DF08}" destId="{CA65C55A-6C73-4D26-BB33-35014809E51F}" srcOrd="0" destOrd="0" presId="urn:microsoft.com/office/officeart/2005/8/layout/hierarchy2"/>
    <dgm:cxn modelId="{91E6D8E4-67AC-4B3D-9609-365A8E9B8833}" type="presOf" srcId="{B05B0182-E317-4855-B39E-D7DAF5376692}" destId="{6BB1E70D-CD0B-49EC-9351-C949C9136D63}" srcOrd="0" destOrd="0" presId="urn:microsoft.com/office/officeart/2005/8/layout/hierarchy2"/>
    <dgm:cxn modelId="{AD5AB8FD-29BD-49FF-A45C-9081930CB7B2}" type="presOf" srcId="{ED8FB823-02C6-496E-A910-20E889960517}" destId="{57B22D56-03A0-4E61-9C53-1CB8F3534A88}" srcOrd="0" destOrd="0" presId="urn:microsoft.com/office/officeart/2005/8/layout/hierarchy2"/>
    <dgm:cxn modelId="{1CB2AB1F-DAA3-4D78-A9AE-FD6D59E5FFF6}" type="presOf" srcId="{104F50C4-8224-42EC-AC3C-A25FCF2AA06F}" destId="{B2B17131-21AF-43FF-80AC-B811D09CCA45}" srcOrd="1" destOrd="0" presId="urn:microsoft.com/office/officeart/2005/8/layout/hierarchy2"/>
    <dgm:cxn modelId="{9AC6E66B-4772-4BBF-B998-4C4D15727999}" type="presOf" srcId="{7281C0FC-A00F-4646-8FC7-BE666A082429}" destId="{FBDCD1A6-BCEE-4191-8A04-DEC1842F02FC}" srcOrd="0" destOrd="0" presId="urn:microsoft.com/office/officeart/2005/8/layout/hierarchy2"/>
    <dgm:cxn modelId="{D55FBDE8-7CB1-4713-B1A7-831C48FD5967}" type="presOf" srcId="{A276A983-D82A-4E13-BE3B-B69590A19FE3}" destId="{2EFC7549-54B2-4FD9-9DF6-0FF7D06814F3}" srcOrd="0" destOrd="0" presId="urn:microsoft.com/office/officeart/2005/8/layout/hierarchy2"/>
    <dgm:cxn modelId="{595B45E3-8594-46D4-BFBB-F22512B40C1C}" type="presOf" srcId="{27F9B964-A5F3-4C31-89CC-3D14B3B6B7EC}" destId="{6C45C884-BE19-4E03-A4EB-67C0B4756F5A}" srcOrd="1" destOrd="0" presId="urn:microsoft.com/office/officeart/2005/8/layout/hierarchy2"/>
    <dgm:cxn modelId="{4B6C753B-F581-4333-8F16-C0566621A702}" type="presOf" srcId="{DBE9C7D4-280E-4B48-8BDC-B46C4F62DF08}" destId="{28C6BAAE-A985-4636-AB61-D864434FD4D2}" srcOrd="1" destOrd="0" presId="urn:microsoft.com/office/officeart/2005/8/layout/hierarchy2"/>
    <dgm:cxn modelId="{40EF84EE-7869-4271-8D79-760B97C9A5BF}" type="presOf" srcId="{2C79D0CD-A862-408D-A99A-4AFFF532DE21}" destId="{7282BA75-869A-4E72-8D81-3EBA96AD3E48}" srcOrd="0" destOrd="0" presId="urn:microsoft.com/office/officeart/2005/8/layout/hierarchy2"/>
    <dgm:cxn modelId="{85F0C837-6DE7-49CA-868F-1821C74A1D33}" type="presOf" srcId="{C89A0BEC-C514-48D7-B8C7-96A7109EC540}" destId="{B897042C-616A-431D-83BD-ECD543360CA9}" srcOrd="1" destOrd="0" presId="urn:microsoft.com/office/officeart/2005/8/layout/hierarchy2"/>
    <dgm:cxn modelId="{85E847B4-9A18-4A27-B6CF-6E941A7E042A}" type="presOf" srcId="{5CC4A63A-EFCA-45AA-B0CB-DC4DE16CA45A}" destId="{C739B3EA-1946-40FC-A9FD-548592A83136}" srcOrd="0" destOrd="0" presId="urn:microsoft.com/office/officeart/2005/8/layout/hierarchy2"/>
    <dgm:cxn modelId="{1B827C14-C275-4180-A0C1-223A5EBA863E}" type="presOf" srcId="{D8EE1D0C-1019-47DC-BAA2-92EAC2379B6D}" destId="{7520C1C1-EBDC-4D40-B38F-82A39A5771E1}" srcOrd="0" destOrd="0" presId="urn:microsoft.com/office/officeart/2005/8/layout/hierarchy2"/>
    <dgm:cxn modelId="{5F677EED-7651-4DD1-8DB4-A7CC97F0603E}" type="presOf" srcId="{84DED73C-C23A-4D1C-AB08-EAE47D0D511C}" destId="{F1823955-67DF-4F9F-A726-D5CF4C11CBEE}" srcOrd="0" destOrd="0" presId="urn:microsoft.com/office/officeart/2005/8/layout/hierarchy2"/>
    <dgm:cxn modelId="{DF342CC3-89DF-412D-B66E-500628FC4195}" srcId="{7281C0FC-A00F-4646-8FC7-BE666A082429}" destId="{B69F4608-3351-4333-8902-E20358304069}" srcOrd="0" destOrd="0" parTransId="{27F9B964-A5F3-4C31-89CC-3D14B3B6B7EC}" sibTransId="{E5370992-305F-4C25-88EF-76BFD0859033}"/>
    <dgm:cxn modelId="{FC6BDA28-0192-4F34-9B76-3EADC3A005D3}" srcId="{7281C0FC-A00F-4646-8FC7-BE666A082429}" destId="{6BC817C1-842B-4A35-BAB0-41FF357117CD}" srcOrd="4" destOrd="0" parTransId="{841A8F3F-AF09-45F2-9573-50A2FE612027}" sibTransId="{4BC9EA59-D57C-4253-AF4E-9DA9A4F249C9}"/>
    <dgm:cxn modelId="{7F2A290A-C9EE-46A8-8B3F-B4BB4D2DADEB}" srcId="{84DED73C-C23A-4D1C-AB08-EAE47D0D511C}" destId="{7281C0FC-A00F-4646-8FC7-BE666A082429}" srcOrd="0" destOrd="0" parTransId="{4EE3EBE8-6970-4D10-9EB7-EBA255D62348}" sibTransId="{C67AC9F2-6A40-4CAF-A91F-4C8BB374BE74}"/>
    <dgm:cxn modelId="{E4C70E2D-A466-4F83-92D6-FB76B9BE600E}" type="presOf" srcId="{E4FFB2E1-FE67-4FD8-9C29-41713BC05958}" destId="{D669B32F-A0D2-4104-BF24-718994D63FAB}" srcOrd="0" destOrd="0" presId="urn:microsoft.com/office/officeart/2005/8/layout/hierarchy2"/>
    <dgm:cxn modelId="{9716075A-9584-4E77-A63A-BA9AB9BEEF39}" type="presOf" srcId="{104F50C4-8224-42EC-AC3C-A25FCF2AA06F}" destId="{E02B64BD-90F4-47A7-B511-675F81ED4B45}" srcOrd="0" destOrd="0" presId="urn:microsoft.com/office/officeart/2005/8/layout/hierarchy2"/>
    <dgm:cxn modelId="{49D5DF38-5A55-486C-907F-C6FC1B850551}" type="presOf" srcId="{B69F4608-3351-4333-8902-E20358304069}" destId="{A9755DD4-20F8-4832-A752-AC04F15D69D5}" srcOrd="0" destOrd="0" presId="urn:microsoft.com/office/officeart/2005/8/layout/hierarchy2"/>
    <dgm:cxn modelId="{FE3A1FBE-0FD9-4198-AF28-5C2B00CAADBA}" type="presOf" srcId="{3F07E7E9-D3C6-46AF-BB07-13947D573F73}" destId="{CA468079-283E-485F-B313-8DEF0DD47AB6}" srcOrd="0" destOrd="0" presId="urn:microsoft.com/office/officeart/2005/8/layout/hierarchy2"/>
    <dgm:cxn modelId="{9482F043-1CBD-4385-8698-C41C6F60A8A0}" type="presOf" srcId="{8EB82B49-E883-4ED7-9449-BBF89061247F}" destId="{A924A91C-D044-4E11-A781-7D0315146F39}" srcOrd="1" destOrd="0" presId="urn:microsoft.com/office/officeart/2005/8/layout/hierarchy2"/>
    <dgm:cxn modelId="{1B907B8A-FE9F-43EA-94EF-F09C4E9C673E}" type="presOf" srcId="{5CC4A63A-EFCA-45AA-B0CB-DC4DE16CA45A}" destId="{156686E3-B40C-4A86-9FE0-47CDCADC5846}" srcOrd="1" destOrd="0" presId="urn:microsoft.com/office/officeart/2005/8/layout/hierarchy2"/>
    <dgm:cxn modelId="{37BA1114-A5BD-4B04-864F-7F5776DEE36C}" srcId="{7281C0FC-A00F-4646-8FC7-BE666A082429}" destId="{A276A983-D82A-4E13-BE3B-B69590A19FE3}" srcOrd="3" destOrd="0" parTransId="{104F50C4-8224-42EC-AC3C-A25FCF2AA06F}" sibTransId="{B206407E-3645-472D-AE99-1FE6D89D27D6}"/>
    <dgm:cxn modelId="{3A3AC2F6-2B9F-4C16-B9E6-214AE031D5CF}" srcId="{7281C0FC-A00F-4646-8FC7-BE666A082429}" destId="{F9097B92-E54C-4AB5-99FD-FAF9AE317807}" srcOrd="2" destOrd="0" parTransId="{ED8FB823-02C6-496E-A910-20E889960517}" sibTransId="{4AC538EC-EA7C-457F-9F8B-2E5FEDC47C82}"/>
    <dgm:cxn modelId="{4686741D-6234-4963-B90B-7FD1B04133E0}" type="presOf" srcId="{8EB82B49-E883-4ED7-9449-BBF89061247F}" destId="{8C3C51C9-91A3-4730-9624-DE3D8BAA12F2}" srcOrd="0" destOrd="0" presId="urn:microsoft.com/office/officeart/2005/8/layout/hierarchy2"/>
    <dgm:cxn modelId="{649D05A8-7247-4D61-953B-7E0B8FA68690}" type="presParOf" srcId="{F1823955-67DF-4F9F-A726-D5CF4C11CBEE}" destId="{6BDAEFCF-5AD9-412F-B08C-F515DB5F7AAC}" srcOrd="0" destOrd="0" presId="urn:microsoft.com/office/officeart/2005/8/layout/hierarchy2"/>
    <dgm:cxn modelId="{FFC65F1F-BB67-4169-8BFA-EB4A1B31E10A}" type="presParOf" srcId="{6BDAEFCF-5AD9-412F-B08C-F515DB5F7AAC}" destId="{FBDCD1A6-BCEE-4191-8A04-DEC1842F02FC}" srcOrd="0" destOrd="0" presId="urn:microsoft.com/office/officeart/2005/8/layout/hierarchy2"/>
    <dgm:cxn modelId="{94062DB6-3B38-4E7E-9B26-9CE729D79B4A}" type="presParOf" srcId="{6BDAEFCF-5AD9-412F-B08C-F515DB5F7AAC}" destId="{809EF176-5CD4-4B76-82D3-50D217B918F2}" srcOrd="1" destOrd="0" presId="urn:microsoft.com/office/officeart/2005/8/layout/hierarchy2"/>
    <dgm:cxn modelId="{7CA624DE-B9BD-4B7C-817D-0858F019BF32}" type="presParOf" srcId="{809EF176-5CD4-4B76-82D3-50D217B918F2}" destId="{CEC75242-86DE-4C47-9D61-F515CC41486B}" srcOrd="0" destOrd="0" presId="urn:microsoft.com/office/officeart/2005/8/layout/hierarchy2"/>
    <dgm:cxn modelId="{EAF10163-D7A9-4C0A-A661-694100BED159}" type="presParOf" srcId="{CEC75242-86DE-4C47-9D61-F515CC41486B}" destId="{6C45C884-BE19-4E03-A4EB-67C0B4756F5A}" srcOrd="0" destOrd="0" presId="urn:microsoft.com/office/officeart/2005/8/layout/hierarchy2"/>
    <dgm:cxn modelId="{F1AD5041-F6E2-46B3-A76D-008BAB2EEE03}" type="presParOf" srcId="{809EF176-5CD4-4B76-82D3-50D217B918F2}" destId="{F151D1E5-B859-4051-9663-5007CD712AA8}" srcOrd="1" destOrd="0" presId="urn:microsoft.com/office/officeart/2005/8/layout/hierarchy2"/>
    <dgm:cxn modelId="{15E93EB3-BD39-4AE6-986D-A4C3EA7265F9}" type="presParOf" srcId="{F151D1E5-B859-4051-9663-5007CD712AA8}" destId="{A9755DD4-20F8-4832-A752-AC04F15D69D5}" srcOrd="0" destOrd="0" presId="urn:microsoft.com/office/officeart/2005/8/layout/hierarchy2"/>
    <dgm:cxn modelId="{BD8452ED-7ED7-406D-8C2B-31427B4427AA}" type="presParOf" srcId="{F151D1E5-B859-4051-9663-5007CD712AA8}" destId="{79FC5105-8355-432E-A9D1-A1A0D48A3A53}" srcOrd="1" destOrd="0" presId="urn:microsoft.com/office/officeart/2005/8/layout/hierarchy2"/>
    <dgm:cxn modelId="{FBC05A11-4C90-4A7E-8FF9-388852CEBEE6}" type="presParOf" srcId="{809EF176-5CD4-4B76-82D3-50D217B918F2}" destId="{28D4ED53-E672-479E-936E-8528EC92D9C8}" srcOrd="2" destOrd="0" presId="urn:microsoft.com/office/officeart/2005/8/layout/hierarchy2"/>
    <dgm:cxn modelId="{1DA84284-1918-4302-A55A-35C0CE9F64EF}" type="presParOf" srcId="{28D4ED53-E672-479E-936E-8528EC92D9C8}" destId="{B897042C-616A-431D-83BD-ECD543360CA9}" srcOrd="0" destOrd="0" presId="urn:microsoft.com/office/officeart/2005/8/layout/hierarchy2"/>
    <dgm:cxn modelId="{48D977D6-3610-4080-A74B-B2C7846D7A7A}" type="presParOf" srcId="{809EF176-5CD4-4B76-82D3-50D217B918F2}" destId="{47D2B87D-F25E-4FC6-966D-1AA0825C8C61}" srcOrd="3" destOrd="0" presId="urn:microsoft.com/office/officeart/2005/8/layout/hierarchy2"/>
    <dgm:cxn modelId="{33115FDC-25E8-487F-A891-DA556FF39655}" type="presParOf" srcId="{47D2B87D-F25E-4FC6-966D-1AA0825C8C61}" destId="{7520C1C1-EBDC-4D40-B38F-82A39A5771E1}" srcOrd="0" destOrd="0" presId="urn:microsoft.com/office/officeart/2005/8/layout/hierarchy2"/>
    <dgm:cxn modelId="{CE11D487-E06D-426C-A25C-0AE71D6F0E57}" type="presParOf" srcId="{47D2B87D-F25E-4FC6-966D-1AA0825C8C61}" destId="{0B737468-9BDB-4D84-9E4D-E9477E057F9F}" srcOrd="1" destOrd="0" presId="urn:microsoft.com/office/officeart/2005/8/layout/hierarchy2"/>
    <dgm:cxn modelId="{2E6CBFC2-3415-4C31-92F1-E20B18B360B2}" type="presParOf" srcId="{809EF176-5CD4-4B76-82D3-50D217B918F2}" destId="{57B22D56-03A0-4E61-9C53-1CB8F3534A88}" srcOrd="4" destOrd="0" presId="urn:microsoft.com/office/officeart/2005/8/layout/hierarchy2"/>
    <dgm:cxn modelId="{EEE98E77-3142-4EEF-94C3-CC93C23084AA}" type="presParOf" srcId="{57B22D56-03A0-4E61-9C53-1CB8F3534A88}" destId="{2034BEEC-DA65-4B78-B58A-0589EC2D7035}" srcOrd="0" destOrd="0" presId="urn:microsoft.com/office/officeart/2005/8/layout/hierarchy2"/>
    <dgm:cxn modelId="{BE903766-E1A1-4015-B99C-BB2BF0BB9E1D}" type="presParOf" srcId="{809EF176-5CD4-4B76-82D3-50D217B918F2}" destId="{67B87E82-96D9-464E-896D-B4ABE836B186}" srcOrd="5" destOrd="0" presId="urn:microsoft.com/office/officeart/2005/8/layout/hierarchy2"/>
    <dgm:cxn modelId="{3B50BC5B-51C8-4B02-801B-9F2596962999}" type="presParOf" srcId="{67B87E82-96D9-464E-896D-B4ABE836B186}" destId="{ABA0DBF4-1E89-41B7-925D-F346C1B8458E}" srcOrd="0" destOrd="0" presId="urn:microsoft.com/office/officeart/2005/8/layout/hierarchy2"/>
    <dgm:cxn modelId="{2F105B6A-9D1B-4B45-AEBA-F5EF7639191F}" type="presParOf" srcId="{67B87E82-96D9-464E-896D-B4ABE836B186}" destId="{BE884FBE-70FD-4E90-8DFE-D6FFD9CB9568}" srcOrd="1" destOrd="0" presId="urn:microsoft.com/office/officeart/2005/8/layout/hierarchy2"/>
    <dgm:cxn modelId="{DDD3C329-B0D6-466E-B97C-1F9F67031AB8}" type="presParOf" srcId="{809EF176-5CD4-4B76-82D3-50D217B918F2}" destId="{E02B64BD-90F4-47A7-B511-675F81ED4B45}" srcOrd="6" destOrd="0" presId="urn:microsoft.com/office/officeart/2005/8/layout/hierarchy2"/>
    <dgm:cxn modelId="{64C29B09-2189-412F-BABD-FCEF249AC1DF}" type="presParOf" srcId="{E02B64BD-90F4-47A7-B511-675F81ED4B45}" destId="{B2B17131-21AF-43FF-80AC-B811D09CCA45}" srcOrd="0" destOrd="0" presId="urn:microsoft.com/office/officeart/2005/8/layout/hierarchy2"/>
    <dgm:cxn modelId="{A3829C3F-1947-4C64-9FC4-004192EB710F}" type="presParOf" srcId="{809EF176-5CD4-4B76-82D3-50D217B918F2}" destId="{99BE2177-521E-47A2-91DD-ECFF4F0E5648}" srcOrd="7" destOrd="0" presId="urn:microsoft.com/office/officeart/2005/8/layout/hierarchy2"/>
    <dgm:cxn modelId="{02D4E38C-6B21-4B36-A34D-C2FDB93E836A}" type="presParOf" srcId="{99BE2177-521E-47A2-91DD-ECFF4F0E5648}" destId="{2EFC7549-54B2-4FD9-9DF6-0FF7D06814F3}" srcOrd="0" destOrd="0" presId="urn:microsoft.com/office/officeart/2005/8/layout/hierarchy2"/>
    <dgm:cxn modelId="{0C92A946-5446-4B99-97BA-AE8675830F89}" type="presParOf" srcId="{99BE2177-521E-47A2-91DD-ECFF4F0E5648}" destId="{F088BE10-2FAB-4C85-92F5-791E56B24815}" srcOrd="1" destOrd="0" presId="urn:microsoft.com/office/officeart/2005/8/layout/hierarchy2"/>
    <dgm:cxn modelId="{BA10C47D-AC7C-4C3C-B7FA-976FEB1CA4A0}" type="presParOf" srcId="{F088BE10-2FAB-4C85-92F5-791E56B24815}" destId="{CA468079-283E-485F-B313-8DEF0DD47AB6}" srcOrd="0" destOrd="0" presId="urn:microsoft.com/office/officeart/2005/8/layout/hierarchy2"/>
    <dgm:cxn modelId="{96425D83-1D9C-43CE-A4E2-53B0E05B0751}" type="presParOf" srcId="{CA468079-283E-485F-B313-8DEF0DD47AB6}" destId="{D2355DE6-D1EC-49B1-AA03-130F19094564}" srcOrd="0" destOrd="0" presId="urn:microsoft.com/office/officeart/2005/8/layout/hierarchy2"/>
    <dgm:cxn modelId="{647FD597-299B-4DF3-90D2-E5EE91DD9249}" type="presParOf" srcId="{F088BE10-2FAB-4C85-92F5-791E56B24815}" destId="{A576F0F6-10BF-4F21-A620-46602026B957}" srcOrd="1" destOrd="0" presId="urn:microsoft.com/office/officeart/2005/8/layout/hierarchy2"/>
    <dgm:cxn modelId="{EDBA8A23-42E9-42F2-99CA-8CCEDD8519A6}" type="presParOf" srcId="{A576F0F6-10BF-4F21-A620-46602026B957}" destId="{FD7C5FED-11E6-4ED2-9FD0-F6F696124236}" srcOrd="0" destOrd="0" presId="urn:microsoft.com/office/officeart/2005/8/layout/hierarchy2"/>
    <dgm:cxn modelId="{38800CD6-404C-4C7A-993C-EDA6D1FEAD7F}" type="presParOf" srcId="{A576F0F6-10BF-4F21-A620-46602026B957}" destId="{A7F240B4-5B37-46A2-B964-B76514573B03}" srcOrd="1" destOrd="0" presId="urn:microsoft.com/office/officeart/2005/8/layout/hierarchy2"/>
    <dgm:cxn modelId="{67B96826-B7BB-484F-8AB6-5571CCE073B7}" type="presParOf" srcId="{809EF176-5CD4-4B76-82D3-50D217B918F2}" destId="{41D932D7-88FE-4E3F-81B0-9449636DFC36}" srcOrd="8" destOrd="0" presId="urn:microsoft.com/office/officeart/2005/8/layout/hierarchy2"/>
    <dgm:cxn modelId="{AA329E47-8D5C-4245-B3CD-DBFC504E9411}" type="presParOf" srcId="{41D932D7-88FE-4E3F-81B0-9449636DFC36}" destId="{7C9E59F5-098B-4B4B-BBB7-5596F068E9C7}" srcOrd="0" destOrd="0" presId="urn:microsoft.com/office/officeart/2005/8/layout/hierarchy2"/>
    <dgm:cxn modelId="{95AD5494-1E39-4D1C-B83C-544095299229}" type="presParOf" srcId="{809EF176-5CD4-4B76-82D3-50D217B918F2}" destId="{3CD9B02F-DC57-491F-AA5F-AB2FFD834879}" srcOrd="9" destOrd="0" presId="urn:microsoft.com/office/officeart/2005/8/layout/hierarchy2"/>
    <dgm:cxn modelId="{592BDA42-5D3C-4C4A-B60F-220F0B28DC53}" type="presParOf" srcId="{3CD9B02F-DC57-491F-AA5F-AB2FFD834879}" destId="{2BF4FCF5-1F8E-4FAD-909B-EA4C2E990631}" srcOrd="0" destOrd="0" presId="urn:microsoft.com/office/officeart/2005/8/layout/hierarchy2"/>
    <dgm:cxn modelId="{17121A4F-4872-452D-9B72-40609E709A99}" type="presParOf" srcId="{3CD9B02F-DC57-491F-AA5F-AB2FFD834879}" destId="{7C726567-9BB2-4BBD-8174-7BFFAB8C0F24}" srcOrd="1" destOrd="0" presId="urn:microsoft.com/office/officeart/2005/8/layout/hierarchy2"/>
    <dgm:cxn modelId="{48B638FF-C302-4D6D-98F4-4C916658CA36}" type="presParOf" srcId="{809EF176-5CD4-4B76-82D3-50D217B918F2}" destId="{C739B3EA-1946-40FC-A9FD-548592A83136}" srcOrd="10" destOrd="0" presId="urn:microsoft.com/office/officeart/2005/8/layout/hierarchy2"/>
    <dgm:cxn modelId="{C26028D0-767E-4670-839D-95313F63F9C6}" type="presParOf" srcId="{C739B3EA-1946-40FC-A9FD-548592A83136}" destId="{156686E3-B40C-4A86-9FE0-47CDCADC5846}" srcOrd="0" destOrd="0" presId="urn:microsoft.com/office/officeart/2005/8/layout/hierarchy2"/>
    <dgm:cxn modelId="{8BC2E9C5-FD87-4D8F-9508-15CB5BFFE1AB}" type="presParOf" srcId="{809EF176-5CD4-4B76-82D3-50D217B918F2}" destId="{853F0D21-1326-4E89-AC3C-C1FDF7F8DD6E}" srcOrd="11" destOrd="0" presId="urn:microsoft.com/office/officeart/2005/8/layout/hierarchy2"/>
    <dgm:cxn modelId="{6E0A5C85-192D-4FB6-932D-5A42E508DA55}" type="presParOf" srcId="{853F0D21-1326-4E89-AC3C-C1FDF7F8DD6E}" destId="{6BB1E70D-CD0B-49EC-9351-C949C9136D63}" srcOrd="0" destOrd="0" presId="urn:microsoft.com/office/officeart/2005/8/layout/hierarchy2"/>
    <dgm:cxn modelId="{7D617CFD-BF02-40AD-B370-23098CF9E544}" type="presParOf" srcId="{853F0D21-1326-4E89-AC3C-C1FDF7F8DD6E}" destId="{4290B93C-0DD0-4E4C-91B0-3A1D1F583E71}" srcOrd="1" destOrd="0" presId="urn:microsoft.com/office/officeart/2005/8/layout/hierarchy2"/>
    <dgm:cxn modelId="{DA8B99D9-C9A3-4226-85B0-CF24CBF96690}" type="presParOf" srcId="{809EF176-5CD4-4B76-82D3-50D217B918F2}" destId="{CA65C55A-6C73-4D26-BB33-35014809E51F}" srcOrd="12" destOrd="0" presId="urn:microsoft.com/office/officeart/2005/8/layout/hierarchy2"/>
    <dgm:cxn modelId="{97DC7A98-4297-4F93-85F3-8A05A668135A}" type="presParOf" srcId="{CA65C55A-6C73-4D26-BB33-35014809E51F}" destId="{28C6BAAE-A985-4636-AB61-D864434FD4D2}" srcOrd="0" destOrd="0" presId="urn:microsoft.com/office/officeart/2005/8/layout/hierarchy2"/>
    <dgm:cxn modelId="{4EDEEF02-D5B6-4538-B38A-C0216DE33669}" type="presParOf" srcId="{809EF176-5CD4-4B76-82D3-50D217B918F2}" destId="{7C2CBD02-F13C-4FE6-A0A7-5EF88F723C14}" srcOrd="13" destOrd="0" presId="urn:microsoft.com/office/officeart/2005/8/layout/hierarchy2"/>
    <dgm:cxn modelId="{A0972770-A383-457E-975F-DAEFEB407D3F}" type="presParOf" srcId="{7C2CBD02-F13C-4FE6-A0A7-5EF88F723C14}" destId="{7282BA75-869A-4E72-8D81-3EBA96AD3E48}" srcOrd="0" destOrd="0" presId="urn:microsoft.com/office/officeart/2005/8/layout/hierarchy2"/>
    <dgm:cxn modelId="{60A2F133-3BD4-4273-AC64-A673CDE6E8B9}" type="presParOf" srcId="{7C2CBD02-F13C-4FE6-A0A7-5EF88F723C14}" destId="{D7F80AE6-DFA9-4A25-9246-3D8D72CA90C7}" srcOrd="1" destOrd="0" presId="urn:microsoft.com/office/officeart/2005/8/layout/hierarchy2"/>
    <dgm:cxn modelId="{5F6FCAB6-F3F1-4B60-B000-A0FE58BBC571}" type="presParOf" srcId="{809EF176-5CD4-4B76-82D3-50D217B918F2}" destId="{A0A5B7E7-D640-4576-A8D4-3BDFF865DB48}" srcOrd="14" destOrd="0" presId="urn:microsoft.com/office/officeart/2005/8/layout/hierarchy2"/>
    <dgm:cxn modelId="{DA1E7398-8236-4054-B8B5-F3505FDF9EA0}" type="presParOf" srcId="{A0A5B7E7-D640-4576-A8D4-3BDFF865DB48}" destId="{2BB847A0-12C1-4324-99E1-1A4E9FDFCC1A}" srcOrd="0" destOrd="0" presId="urn:microsoft.com/office/officeart/2005/8/layout/hierarchy2"/>
    <dgm:cxn modelId="{9361B22E-850B-4FAA-A9EB-D5A77B0B0B04}" type="presParOf" srcId="{809EF176-5CD4-4B76-82D3-50D217B918F2}" destId="{85F6CD29-5D6F-4DA4-A156-53B543C5856D}" srcOrd="15" destOrd="0" presId="urn:microsoft.com/office/officeart/2005/8/layout/hierarchy2"/>
    <dgm:cxn modelId="{426675AC-7E09-4F4B-A8E9-2117BB1C51D9}" type="presParOf" srcId="{85F6CD29-5D6F-4DA4-A156-53B543C5856D}" destId="{D669B32F-A0D2-4104-BF24-718994D63FAB}" srcOrd="0" destOrd="0" presId="urn:microsoft.com/office/officeart/2005/8/layout/hierarchy2"/>
    <dgm:cxn modelId="{0D2FFD2C-AA3B-47E5-88EE-B70B2E02306A}" type="presParOf" srcId="{85F6CD29-5D6F-4DA4-A156-53B543C5856D}" destId="{65073AC8-6A50-4A52-8EA5-9F653D488ABE}" srcOrd="1" destOrd="0" presId="urn:microsoft.com/office/officeart/2005/8/layout/hierarchy2"/>
    <dgm:cxn modelId="{9497C32F-C881-40FF-81A2-2C67BC25C87C}" type="presParOf" srcId="{809EF176-5CD4-4B76-82D3-50D217B918F2}" destId="{8C3C51C9-91A3-4730-9624-DE3D8BAA12F2}" srcOrd="16" destOrd="0" presId="urn:microsoft.com/office/officeart/2005/8/layout/hierarchy2"/>
    <dgm:cxn modelId="{BD63C6E6-2CE8-4D1A-9A84-6DDF33281BC8}" type="presParOf" srcId="{8C3C51C9-91A3-4730-9624-DE3D8BAA12F2}" destId="{A924A91C-D044-4E11-A781-7D0315146F39}" srcOrd="0" destOrd="0" presId="urn:microsoft.com/office/officeart/2005/8/layout/hierarchy2"/>
    <dgm:cxn modelId="{7AE67BF6-18B9-428D-B85C-F715A93A03CE}" type="presParOf" srcId="{809EF176-5CD4-4B76-82D3-50D217B918F2}" destId="{E06F49D1-964F-4F4B-ADF2-9D1874B49E06}" srcOrd="17" destOrd="0" presId="urn:microsoft.com/office/officeart/2005/8/layout/hierarchy2"/>
    <dgm:cxn modelId="{8C4CB4BF-2083-4533-B874-0EFE97D721B0}" type="presParOf" srcId="{E06F49D1-964F-4F4B-ADF2-9D1874B49E06}" destId="{3D6ACA15-2501-4DD1-B9C1-E6D96779F2A2}" srcOrd="0" destOrd="0" presId="urn:microsoft.com/office/officeart/2005/8/layout/hierarchy2"/>
    <dgm:cxn modelId="{BD7EC617-5338-4E18-A5A9-E2DEC371AC1F}" type="presParOf" srcId="{E06F49D1-964F-4F4B-ADF2-9D1874B49E06}" destId="{032FABA7-1002-487E-A8EA-0B000D76A72A}"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4DED73C-C23A-4D1C-AB08-EAE47D0D511C}" type="doc">
      <dgm:prSet loTypeId="urn:microsoft.com/office/officeart/2005/8/layout/hierarchy2" loCatId="hierarchy" qsTypeId="urn:microsoft.com/office/officeart/2005/8/quickstyle/simple4" qsCatId="simple" csTypeId="urn:microsoft.com/office/officeart/2005/8/colors/colorful1#1" csCatId="colorful" phldr="1"/>
      <dgm:spPr/>
      <dgm:t>
        <a:bodyPr/>
        <a:lstStyle/>
        <a:p>
          <a:endParaRPr lang="es-DO"/>
        </a:p>
      </dgm:t>
    </dgm:pt>
    <dgm:pt modelId="{7281C0FC-A00F-4646-8FC7-BE666A082429}">
      <dgm:prSet phldrT="[Texto]" custT="1"/>
      <dgm:spPr/>
      <dgm:t>
        <a:bodyPr/>
        <a:lstStyle/>
        <a:p>
          <a:r>
            <a:rPr lang="es-DO" sz="1600" b="1" dirty="0" smtClean="0">
              <a:effectLst>
                <a:outerShdw blurRad="38100" dist="38100" dir="2700000" algn="tl">
                  <a:srgbClr val="000000">
                    <a:alpha val="43137"/>
                  </a:srgbClr>
                </a:outerShdw>
              </a:effectLst>
            </a:rPr>
            <a:t>Educación Media, Técnico Profesional y Adultos</a:t>
          </a:r>
          <a:endParaRPr lang="es-DO" sz="1600" b="1" dirty="0">
            <a:effectLst>
              <a:outerShdw blurRad="38100" dist="38100" dir="2700000" algn="tl">
                <a:srgbClr val="000000">
                  <a:alpha val="43137"/>
                </a:srgbClr>
              </a:outerShdw>
            </a:effectLst>
          </a:endParaRPr>
        </a:p>
      </dgm:t>
    </dgm:pt>
    <dgm:pt modelId="{4EE3EBE8-6970-4D10-9EB7-EBA255D62348}" type="parTrans" cxnId="{7F2A290A-C9EE-46A8-8B3F-B4BB4D2DADEB}">
      <dgm:prSet/>
      <dgm:spPr/>
      <dgm:t>
        <a:bodyPr/>
        <a:lstStyle/>
        <a:p>
          <a:endParaRPr lang="es-DO"/>
        </a:p>
      </dgm:t>
    </dgm:pt>
    <dgm:pt modelId="{C67AC9F2-6A40-4CAF-A91F-4C8BB374BE74}" type="sibTrans" cxnId="{7F2A290A-C9EE-46A8-8B3F-B4BB4D2DADEB}">
      <dgm:prSet/>
      <dgm:spPr/>
      <dgm:t>
        <a:bodyPr/>
        <a:lstStyle/>
        <a:p>
          <a:endParaRPr lang="es-DO"/>
        </a:p>
      </dgm:t>
    </dgm:pt>
    <dgm:pt modelId="{A9FDD027-A671-4263-8A42-46B1650988C3}">
      <dgm:prSet phldrT="[Texto]" custT="1"/>
      <dgm:spPr/>
      <dgm:t>
        <a:bodyPr/>
        <a:lstStyle/>
        <a:p>
          <a:r>
            <a:rPr lang="es-DO" sz="1600" b="0" dirty="0" smtClean="0">
              <a:effectLst>
                <a:outerShdw blurRad="38100" dist="38100" dir="2700000" algn="tl">
                  <a:srgbClr val="000000">
                    <a:alpha val="43137"/>
                  </a:srgbClr>
                </a:outerShdw>
              </a:effectLst>
            </a:rPr>
            <a:t>Infraestructura</a:t>
          </a:r>
          <a:endParaRPr lang="es-DO" sz="1600" b="0" dirty="0">
            <a:effectLst>
              <a:outerShdw blurRad="38100" dist="38100" dir="2700000" algn="tl">
                <a:srgbClr val="000000">
                  <a:alpha val="43137"/>
                </a:srgbClr>
              </a:outerShdw>
            </a:effectLst>
          </a:endParaRPr>
        </a:p>
      </dgm:t>
    </dgm:pt>
    <dgm:pt modelId="{918A74A8-3374-43BF-8E8C-A0E3914E2E4C}" type="parTrans" cxnId="{A709F0FC-75CC-4330-BBC7-9DE5EFC8A5A4}">
      <dgm:prSet/>
      <dgm:spPr/>
      <dgm:t>
        <a:bodyPr/>
        <a:lstStyle/>
        <a:p>
          <a:endParaRPr lang="es-DO" dirty="0"/>
        </a:p>
      </dgm:t>
    </dgm:pt>
    <dgm:pt modelId="{C94CDCE6-30EE-4D83-B3D4-68DE34E57FC4}" type="sibTrans" cxnId="{A709F0FC-75CC-4330-BBC7-9DE5EFC8A5A4}">
      <dgm:prSet/>
      <dgm:spPr/>
      <dgm:t>
        <a:bodyPr/>
        <a:lstStyle/>
        <a:p>
          <a:endParaRPr lang="es-DO"/>
        </a:p>
      </dgm:t>
    </dgm:pt>
    <dgm:pt modelId="{AB0526F1-3891-46B8-844B-6D033A38E85D}">
      <dgm:prSet custT="1"/>
      <dgm:spPr/>
      <dgm:t>
        <a:bodyPr/>
        <a:lstStyle/>
        <a:p>
          <a:r>
            <a:rPr lang="es-DO" sz="1600" b="0" dirty="0" smtClean="0">
              <a:effectLst>
                <a:outerShdw blurRad="38100" dist="38100" dir="2700000" algn="tl">
                  <a:srgbClr val="000000">
                    <a:alpha val="43137"/>
                  </a:srgbClr>
                </a:outerShdw>
              </a:effectLst>
            </a:rPr>
            <a:t>Personal Docente</a:t>
          </a:r>
          <a:endParaRPr lang="en-US" sz="1600" b="0" dirty="0">
            <a:effectLst>
              <a:outerShdw blurRad="38100" dist="38100" dir="2700000" algn="tl">
                <a:srgbClr val="000000">
                  <a:alpha val="43137"/>
                </a:srgbClr>
              </a:outerShdw>
            </a:effectLst>
          </a:endParaRPr>
        </a:p>
      </dgm:t>
    </dgm:pt>
    <dgm:pt modelId="{C41604CF-07CB-4F04-89F4-C9606076E713}" type="parTrans" cxnId="{7CC31682-2A66-424F-ABB1-A998AD5CB3B7}">
      <dgm:prSet/>
      <dgm:spPr/>
      <dgm:t>
        <a:bodyPr/>
        <a:lstStyle/>
        <a:p>
          <a:endParaRPr lang="es-DO" dirty="0"/>
        </a:p>
      </dgm:t>
    </dgm:pt>
    <dgm:pt modelId="{47E382D5-ECAD-42D5-969E-FE7AA02E6847}" type="sibTrans" cxnId="{7CC31682-2A66-424F-ABB1-A998AD5CB3B7}">
      <dgm:prSet/>
      <dgm:spPr/>
      <dgm:t>
        <a:bodyPr/>
        <a:lstStyle/>
        <a:p>
          <a:endParaRPr lang="es-DO"/>
        </a:p>
      </dgm:t>
    </dgm:pt>
    <dgm:pt modelId="{94391B87-1D2A-473A-8446-0ABD39F73817}">
      <dgm:prSet custT="1"/>
      <dgm:spPr/>
      <dgm:t>
        <a:bodyPr/>
        <a:lstStyle/>
        <a:p>
          <a:r>
            <a:rPr lang="es-DO" sz="1600" b="0" dirty="0" smtClean="0">
              <a:effectLst>
                <a:outerShdw blurRad="38100" dist="38100" dir="2700000" algn="tl">
                  <a:srgbClr val="000000">
                    <a:alpha val="43137"/>
                  </a:srgbClr>
                </a:outerShdw>
              </a:effectLst>
            </a:rPr>
            <a:t>Currículo</a:t>
          </a:r>
          <a:endParaRPr lang="en-US" sz="1600" b="0" dirty="0">
            <a:effectLst>
              <a:outerShdw blurRad="38100" dist="38100" dir="2700000" algn="tl">
                <a:srgbClr val="000000">
                  <a:alpha val="43137"/>
                </a:srgbClr>
              </a:outerShdw>
            </a:effectLst>
          </a:endParaRPr>
        </a:p>
      </dgm:t>
    </dgm:pt>
    <dgm:pt modelId="{F7E51D7D-817D-4667-91A3-F8DE77434E11}" type="parTrans" cxnId="{56A7AF8C-A08A-46FF-9F76-392C376F765E}">
      <dgm:prSet/>
      <dgm:spPr/>
      <dgm:t>
        <a:bodyPr/>
        <a:lstStyle/>
        <a:p>
          <a:endParaRPr lang="es-DO" dirty="0"/>
        </a:p>
      </dgm:t>
    </dgm:pt>
    <dgm:pt modelId="{B0429FE2-32C8-4DD3-B119-0728E6CCDAF1}" type="sibTrans" cxnId="{56A7AF8C-A08A-46FF-9F76-392C376F765E}">
      <dgm:prSet/>
      <dgm:spPr/>
      <dgm:t>
        <a:bodyPr/>
        <a:lstStyle/>
        <a:p>
          <a:endParaRPr lang="es-DO"/>
        </a:p>
      </dgm:t>
    </dgm:pt>
    <dgm:pt modelId="{F9B0934A-07A4-4EA8-AF26-1D0BCBF83D3B}">
      <dgm:prSet custT="1"/>
      <dgm:spPr/>
      <dgm:t>
        <a:bodyPr/>
        <a:lstStyle/>
        <a:p>
          <a:r>
            <a:rPr lang="es-DO" sz="1600" b="0" dirty="0" smtClean="0">
              <a:effectLst>
                <a:outerShdw blurRad="38100" dist="38100" dir="2700000" algn="tl">
                  <a:srgbClr val="000000">
                    <a:alpha val="43137"/>
                  </a:srgbClr>
                </a:outerShdw>
              </a:effectLst>
            </a:rPr>
            <a:t>Material Didáctico</a:t>
          </a:r>
          <a:endParaRPr lang="en-US" sz="1600" b="0" dirty="0">
            <a:effectLst>
              <a:outerShdw blurRad="38100" dist="38100" dir="2700000" algn="tl">
                <a:srgbClr val="000000">
                  <a:alpha val="43137"/>
                </a:srgbClr>
              </a:outerShdw>
            </a:effectLst>
          </a:endParaRPr>
        </a:p>
      </dgm:t>
    </dgm:pt>
    <dgm:pt modelId="{87C517B6-14D7-47E8-9011-922524F8F0AB}" type="parTrans" cxnId="{2C46F857-2020-4B10-BD9B-21D147EC34A5}">
      <dgm:prSet/>
      <dgm:spPr/>
      <dgm:t>
        <a:bodyPr/>
        <a:lstStyle/>
        <a:p>
          <a:endParaRPr lang="es-DO" dirty="0"/>
        </a:p>
      </dgm:t>
    </dgm:pt>
    <dgm:pt modelId="{4C04B8B4-DDE3-443B-8CCA-C43FD40BAC1B}" type="sibTrans" cxnId="{2C46F857-2020-4B10-BD9B-21D147EC34A5}">
      <dgm:prSet/>
      <dgm:spPr/>
      <dgm:t>
        <a:bodyPr/>
        <a:lstStyle/>
        <a:p>
          <a:endParaRPr lang="es-DO"/>
        </a:p>
      </dgm:t>
    </dgm:pt>
    <dgm:pt modelId="{7A2D1769-3AEF-420B-AE86-6A2C50592887}">
      <dgm:prSet custT="1"/>
      <dgm:spPr/>
      <dgm:t>
        <a:bodyPr/>
        <a:lstStyle/>
        <a:p>
          <a:r>
            <a:rPr lang="es-DO" sz="1600" b="0" dirty="0" smtClean="0">
              <a:effectLst>
                <a:outerShdw blurRad="38100" dist="38100" dir="2700000" algn="tl">
                  <a:srgbClr val="000000">
                    <a:alpha val="43137"/>
                  </a:srgbClr>
                </a:outerShdw>
              </a:effectLst>
            </a:rPr>
            <a:t>Ayuda Estudiantes Menos Ingresos</a:t>
          </a:r>
          <a:endParaRPr lang="en-US" sz="1600" b="0" dirty="0">
            <a:effectLst>
              <a:outerShdw blurRad="38100" dist="38100" dir="2700000" algn="tl">
                <a:srgbClr val="000000">
                  <a:alpha val="43137"/>
                </a:srgbClr>
              </a:outerShdw>
            </a:effectLst>
          </a:endParaRPr>
        </a:p>
      </dgm:t>
    </dgm:pt>
    <dgm:pt modelId="{CA0FEA5B-CAAC-434A-AC75-84B70ECC1455}" type="parTrans" cxnId="{6A574C35-5DE6-4E58-996B-0D3FE6D05BC0}">
      <dgm:prSet/>
      <dgm:spPr/>
      <dgm:t>
        <a:bodyPr/>
        <a:lstStyle/>
        <a:p>
          <a:endParaRPr lang="es-DO" dirty="0"/>
        </a:p>
      </dgm:t>
    </dgm:pt>
    <dgm:pt modelId="{055FE98F-5E1D-4CFF-8FF6-E230E8C89E65}" type="sibTrans" cxnId="{6A574C35-5DE6-4E58-996B-0D3FE6D05BC0}">
      <dgm:prSet/>
      <dgm:spPr/>
      <dgm:t>
        <a:bodyPr/>
        <a:lstStyle/>
        <a:p>
          <a:endParaRPr lang="es-DO"/>
        </a:p>
      </dgm:t>
    </dgm:pt>
    <dgm:pt modelId="{2B0C5D22-CF63-4991-BBB0-2C28F2E56B87}">
      <dgm:prSet custT="1"/>
      <dgm:spPr/>
      <dgm:t>
        <a:bodyPr/>
        <a:lstStyle/>
        <a:p>
          <a:r>
            <a:rPr lang="es-DO" sz="1600" b="0" dirty="0" smtClean="0">
              <a:effectLst>
                <a:outerShdw blurRad="38100" dist="38100" dir="2700000" algn="tl">
                  <a:srgbClr val="000000">
                    <a:alpha val="43137"/>
                  </a:srgbClr>
                </a:outerShdw>
              </a:effectLst>
            </a:rPr>
            <a:t>Tecnología</a:t>
          </a:r>
          <a:endParaRPr lang="en-US" sz="1600" b="0" dirty="0">
            <a:effectLst>
              <a:outerShdw blurRad="38100" dist="38100" dir="2700000" algn="tl">
                <a:srgbClr val="000000">
                  <a:alpha val="43137"/>
                </a:srgbClr>
              </a:outerShdw>
            </a:effectLst>
          </a:endParaRPr>
        </a:p>
      </dgm:t>
    </dgm:pt>
    <dgm:pt modelId="{3352E4D9-3B16-4F53-9766-2391C3607966}" type="parTrans" cxnId="{B8AEF301-4574-490E-8E9C-F722F7A21C19}">
      <dgm:prSet/>
      <dgm:spPr/>
      <dgm:t>
        <a:bodyPr/>
        <a:lstStyle/>
        <a:p>
          <a:endParaRPr lang="es-DO" dirty="0"/>
        </a:p>
      </dgm:t>
    </dgm:pt>
    <dgm:pt modelId="{8EE4E3B4-C49F-44A6-B94D-4603825D9EE3}" type="sibTrans" cxnId="{B8AEF301-4574-490E-8E9C-F722F7A21C19}">
      <dgm:prSet/>
      <dgm:spPr/>
      <dgm:t>
        <a:bodyPr/>
        <a:lstStyle/>
        <a:p>
          <a:endParaRPr lang="es-DO"/>
        </a:p>
      </dgm:t>
    </dgm:pt>
    <dgm:pt modelId="{6738A788-66F8-4DE2-A2C1-FC859A7F7BAF}">
      <dgm:prSet custT="1"/>
      <dgm:spPr/>
      <dgm:t>
        <a:bodyPr/>
        <a:lstStyle/>
        <a:p>
          <a:r>
            <a:rPr lang="es-DO" sz="1600" b="0" dirty="0" smtClean="0">
              <a:effectLst>
                <a:outerShdw blurRad="38100" dist="38100" dir="2700000" algn="tl">
                  <a:srgbClr val="000000">
                    <a:alpha val="43137"/>
                  </a:srgbClr>
                </a:outerShdw>
              </a:effectLst>
            </a:rPr>
            <a:t>Pruebas Nacionales</a:t>
          </a:r>
          <a:endParaRPr lang="en-US" sz="1600" b="0" dirty="0">
            <a:effectLst>
              <a:outerShdw blurRad="38100" dist="38100" dir="2700000" algn="tl">
                <a:srgbClr val="000000">
                  <a:alpha val="43137"/>
                </a:srgbClr>
              </a:outerShdw>
            </a:effectLst>
          </a:endParaRPr>
        </a:p>
      </dgm:t>
    </dgm:pt>
    <dgm:pt modelId="{2A2C67E6-7A31-4F42-B277-FCA4C2942A47}" type="parTrans" cxnId="{CBF3F45F-BE37-4370-9250-73B711664DDB}">
      <dgm:prSet/>
      <dgm:spPr/>
      <dgm:t>
        <a:bodyPr/>
        <a:lstStyle/>
        <a:p>
          <a:endParaRPr lang="es-DO" dirty="0"/>
        </a:p>
      </dgm:t>
    </dgm:pt>
    <dgm:pt modelId="{87903DC1-E769-4313-B857-B3E740C58F24}" type="sibTrans" cxnId="{CBF3F45F-BE37-4370-9250-73B711664DDB}">
      <dgm:prSet/>
      <dgm:spPr/>
      <dgm:t>
        <a:bodyPr/>
        <a:lstStyle/>
        <a:p>
          <a:endParaRPr lang="es-DO"/>
        </a:p>
      </dgm:t>
    </dgm:pt>
    <dgm:pt modelId="{DC6CB766-B37C-4B73-A606-81F00AAC662D}">
      <dgm:prSet custT="1"/>
      <dgm:spPr/>
      <dgm:t>
        <a:bodyPr/>
        <a:lstStyle/>
        <a:p>
          <a:r>
            <a:rPr lang="es-DO" sz="1600" b="0" dirty="0" smtClean="0">
              <a:effectLst>
                <a:outerShdw blurRad="38100" dist="38100" dir="2700000" algn="tl">
                  <a:srgbClr val="000000">
                    <a:alpha val="43137"/>
                  </a:srgbClr>
                </a:outerShdw>
              </a:effectLst>
            </a:rPr>
            <a:t>Reducción Repitencia &amp; Sobreedad</a:t>
          </a:r>
          <a:endParaRPr lang="en-US" sz="1600" b="0" dirty="0">
            <a:effectLst>
              <a:outerShdw blurRad="38100" dist="38100" dir="2700000" algn="tl">
                <a:srgbClr val="000000">
                  <a:alpha val="43137"/>
                </a:srgbClr>
              </a:outerShdw>
            </a:effectLst>
          </a:endParaRPr>
        </a:p>
      </dgm:t>
    </dgm:pt>
    <dgm:pt modelId="{CC951417-BF20-452E-9339-1C4E1731C811}" type="parTrans" cxnId="{58A77270-30F2-4B09-9ED3-6170062D081B}">
      <dgm:prSet/>
      <dgm:spPr/>
      <dgm:t>
        <a:bodyPr/>
        <a:lstStyle/>
        <a:p>
          <a:endParaRPr lang="es-DO" dirty="0"/>
        </a:p>
      </dgm:t>
    </dgm:pt>
    <dgm:pt modelId="{57E13FD4-7A93-4693-A81B-D8C16AC3DA69}" type="sibTrans" cxnId="{58A77270-30F2-4B09-9ED3-6170062D081B}">
      <dgm:prSet/>
      <dgm:spPr/>
      <dgm:t>
        <a:bodyPr/>
        <a:lstStyle/>
        <a:p>
          <a:endParaRPr lang="es-DO"/>
        </a:p>
      </dgm:t>
    </dgm:pt>
    <dgm:pt modelId="{54EDABB8-224C-4252-A731-6C115A9B672D}">
      <dgm:prSet custT="1"/>
      <dgm:spPr/>
      <dgm:t>
        <a:bodyPr/>
        <a:lstStyle/>
        <a:p>
          <a:r>
            <a:rPr lang="es-ES" sz="1600" dirty="0" smtClean="0">
              <a:effectLst>
                <a:outerShdw blurRad="38100" dist="38100" dir="2700000" algn="tl">
                  <a:srgbClr val="000000">
                    <a:alpha val="43137"/>
                  </a:srgbClr>
                </a:outerShdw>
              </a:effectLst>
            </a:rPr>
            <a:t>Ampliación y Mejora Equipamiento Escolar</a:t>
          </a:r>
          <a:endParaRPr lang="en-US" sz="1600" b="0" dirty="0">
            <a:effectLst>
              <a:outerShdw blurRad="38100" dist="38100" dir="2700000" algn="tl">
                <a:srgbClr val="000000">
                  <a:alpha val="43137"/>
                </a:srgbClr>
              </a:outerShdw>
            </a:effectLst>
          </a:endParaRPr>
        </a:p>
      </dgm:t>
    </dgm:pt>
    <dgm:pt modelId="{FD1767A7-0CC2-45AA-BC23-ACAC0087B570}" type="parTrans" cxnId="{E7618409-3A76-4936-B2A3-FFE45C2CCBCD}">
      <dgm:prSet/>
      <dgm:spPr/>
      <dgm:t>
        <a:bodyPr/>
        <a:lstStyle/>
        <a:p>
          <a:endParaRPr lang="es-DO" dirty="0"/>
        </a:p>
      </dgm:t>
    </dgm:pt>
    <dgm:pt modelId="{D288F995-6AD2-41F4-ABBC-C4E2D4B8D217}" type="sibTrans" cxnId="{E7618409-3A76-4936-B2A3-FFE45C2CCBCD}">
      <dgm:prSet/>
      <dgm:spPr/>
      <dgm:t>
        <a:bodyPr/>
        <a:lstStyle/>
        <a:p>
          <a:endParaRPr lang="es-DO"/>
        </a:p>
      </dgm:t>
    </dgm:pt>
    <dgm:pt modelId="{F1823955-67DF-4F9F-A726-D5CF4C11CBEE}" type="pres">
      <dgm:prSet presAssocID="{84DED73C-C23A-4D1C-AB08-EAE47D0D511C}" presName="diagram" presStyleCnt="0">
        <dgm:presLayoutVars>
          <dgm:chPref val="1"/>
          <dgm:dir/>
          <dgm:animOne val="branch"/>
          <dgm:animLvl val="lvl"/>
          <dgm:resizeHandles val="exact"/>
        </dgm:presLayoutVars>
      </dgm:prSet>
      <dgm:spPr/>
      <dgm:t>
        <a:bodyPr/>
        <a:lstStyle/>
        <a:p>
          <a:endParaRPr lang="es-DO"/>
        </a:p>
      </dgm:t>
    </dgm:pt>
    <dgm:pt modelId="{6BDAEFCF-5AD9-412F-B08C-F515DB5F7AAC}" type="pres">
      <dgm:prSet presAssocID="{7281C0FC-A00F-4646-8FC7-BE666A082429}" presName="root1" presStyleCnt="0"/>
      <dgm:spPr/>
      <dgm:t>
        <a:bodyPr/>
        <a:lstStyle/>
        <a:p>
          <a:endParaRPr lang="es-DO"/>
        </a:p>
      </dgm:t>
    </dgm:pt>
    <dgm:pt modelId="{FBDCD1A6-BCEE-4191-8A04-DEC1842F02FC}" type="pres">
      <dgm:prSet presAssocID="{7281C0FC-A00F-4646-8FC7-BE666A082429}" presName="LevelOneTextNode" presStyleLbl="node0" presStyleIdx="0" presStyleCnt="1" custScaleX="261978" custScaleY="212626">
        <dgm:presLayoutVars>
          <dgm:chPref val="3"/>
        </dgm:presLayoutVars>
      </dgm:prSet>
      <dgm:spPr/>
      <dgm:t>
        <a:bodyPr/>
        <a:lstStyle/>
        <a:p>
          <a:endParaRPr lang="es-DO"/>
        </a:p>
      </dgm:t>
    </dgm:pt>
    <dgm:pt modelId="{809EF176-5CD4-4B76-82D3-50D217B918F2}" type="pres">
      <dgm:prSet presAssocID="{7281C0FC-A00F-4646-8FC7-BE666A082429}" presName="level2hierChild" presStyleCnt="0"/>
      <dgm:spPr/>
      <dgm:t>
        <a:bodyPr/>
        <a:lstStyle/>
        <a:p>
          <a:endParaRPr lang="es-DO"/>
        </a:p>
      </dgm:t>
    </dgm:pt>
    <dgm:pt modelId="{8AB1DDB5-D989-44A4-A783-87C1F283D1F5}" type="pres">
      <dgm:prSet presAssocID="{918A74A8-3374-43BF-8E8C-A0E3914E2E4C}" presName="conn2-1" presStyleLbl="parChTrans1D2" presStyleIdx="0" presStyleCnt="9"/>
      <dgm:spPr/>
      <dgm:t>
        <a:bodyPr/>
        <a:lstStyle/>
        <a:p>
          <a:endParaRPr lang="es-DO"/>
        </a:p>
      </dgm:t>
    </dgm:pt>
    <dgm:pt modelId="{3A2FCA82-79FE-434B-8E17-08F4A3CC6CB5}" type="pres">
      <dgm:prSet presAssocID="{918A74A8-3374-43BF-8E8C-A0E3914E2E4C}" presName="connTx" presStyleLbl="parChTrans1D2" presStyleIdx="0" presStyleCnt="9"/>
      <dgm:spPr/>
      <dgm:t>
        <a:bodyPr/>
        <a:lstStyle/>
        <a:p>
          <a:endParaRPr lang="es-DO"/>
        </a:p>
      </dgm:t>
    </dgm:pt>
    <dgm:pt modelId="{143C132B-EE9F-4821-BEE0-69FE52E961E4}" type="pres">
      <dgm:prSet presAssocID="{A9FDD027-A671-4263-8A42-46B1650988C3}" presName="root2" presStyleCnt="0"/>
      <dgm:spPr/>
      <dgm:t>
        <a:bodyPr/>
        <a:lstStyle/>
        <a:p>
          <a:endParaRPr lang="es-DO"/>
        </a:p>
      </dgm:t>
    </dgm:pt>
    <dgm:pt modelId="{E409B0E6-9E85-4C6E-8BAF-A6C81F1306BF}" type="pres">
      <dgm:prSet presAssocID="{A9FDD027-A671-4263-8A42-46B1650988C3}" presName="LevelTwoTextNode" presStyleLbl="node2" presStyleIdx="0" presStyleCnt="9" custScaleX="390941">
        <dgm:presLayoutVars>
          <dgm:chPref val="3"/>
        </dgm:presLayoutVars>
      </dgm:prSet>
      <dgm:spPr/>
      <dgm:t>
        <a:bodyPr/>
        <a:lstStyle/>
        <a:p>
          <a:endParaRPr lang="es-DO"/>
        </a:p>
      </dgm:t>
    </dgm:pt>
    <dgm:pt modelId="{0AEEC96A-24DD-4178-B0A3-A3489C8BCE69}" type="pres">
      <dgm:prSet presAssocID="{A9FDD027-A671-4263-8A42-46B1650988C3}" presName="level3hierChild" presStyleCnt="0"/>
      <dgm:spPr/>
      <dgm:t>
        <a:bodyPr/>
        <a:lstStyle/>
        <a:p>
          <a:endParaRPr lang="es-DO"/>
        </a:p>
      </dgm:t>
    </dgm:pt>
    <dgm:pt modelId="{D5FDE450-49A3-4167-BED7-235C37EDE1B5}" type="pres">
      <dgm:prSet presAssocID="{C41604CF-07CB-4F04-89F4-C9606076E713}" presName="conn2-1" presStyleLbl="parChTrans1D2" presStyleIdx="1" presStyleCnt="9"/>
      <dgm:spPr/>
      <dgm:t>
        <a:bodyPr/>
        <a:lstStyle/>
        <a:p>
          <a:endParaRPr lang="es-DO"/>
        </a:p>
      </dgm:t>
    </dgm:pt>
    <dgm:pt modelId="{33C012A4-FB87-48B4-9231-63FACE1AE8C0}" type="pres">
      <dgm:prSet presAssocID="{C41604CF-07CB-4F04-89F4-C9606076E713}" presName="connTx" presStyleLbl="parChTrans1D2" presStyleIdx="1" presStyleCnt="9"/>
      <dgm:spPr/>
      <dgm:t>
        <a:bodyPr/>
        <a:lstStyle/>
        <a:p>
          <a:endParaRPr lang="es-DO"/>
        </a:p>
      </dgm:t>
    </dgm:pt>
    <dgm:pt modelId="{36F500E8-0738-423F-B93D-0C614594A0D3}" type="pres">
      <dgm:prSet presAssocID="{AB0526F1-3891-46B8-844B-6D033A38E85D}" presName="root2" presStyleCnt="0"/>
      <dgm:spPr/>
      <dgm:t>
        <a:bodyPr/>
        <a:lstStyle/>
        <a:p>
          <a:endParaRPr lang="es-DO"/>
        </a:p>
      </dgm:t>
    </dgm:pt>
    <dgm:pt modelId="{BE56DBA1-B86F-4483-9C40-FDC289F6E022}" type="pres">
      <dgm:prSet presAssocID="{AB0526F1-3891-46B8-844B-6D033A38E85D}" presName="LevelTwoTextNode" presStyleLbl="node2" presStyleIdx="1" presStyleCnt="9" custScaleX="390941">
        <dgm:presLayoutVars>
          <dgm:chPref val="3"/>
        </dgm:presLayoutVars>
      </dgm:prSet>
      <dgm:spPr/>
      <dgm:t>
        <a:bodyPr/>
        <a:lstStyle/>
        <a:p>
          <a:endParaRPr lang="es-DO"/>
        </a:p>
      </dgm:t>
    </dgm:pt>
    <dgm:pt modelId="{AC445284-4F54-437D-BF1E-668D5619E6D4}" type="pres">
      <dgm:prSet presAssocID="{AB0526F1-3891-46B8-844B-6D033A38E85D}" presName="level3hierChild" presStyleCnt="0"/>
      <dgm:spPr/>
      <dgm:t>
        <a:bodyPr/>
        <a:lstStyle/>
        <a:p>
          <a:endParaRPr lang="es-DO"/>
        </a:p>
      </dgm:t>
    </dgm:pt>
    <dgm:pt modelId="{06E3035A-8E17-4E65-8AE2-C2AE96DB9580}" type="pres">
      <dgm:prSet presAssocID="{F7E51D7D-817D-4667-91A3-F8DE77434E11}" presName="conn2-1" presStyleLbl="parChTrans1D2" presStyleIdx="2" presStyleCnt="9"/>
      <dgm:spPr/>
      <dgm:t>
        <a:bodyPr/>
        <a:lstStyle/>
        <a:p>
          <a:endParaRPr lang="es-DO"/>
        </a:p>
      </dgm:t>
    </dgm:pt>
    <dgm:pt modelId="{2FD1AF1B-04A5-43B1-BC13-3DDF2470AF5B}" type="pres">
      <dgm:prSet presAssocID="{F7E51D7D-817D-4667-91A3-F8DE77434E11}" presName="connTx" presStyleLbl="parChTrans1D2" presStyleIdx="2" presStyleCnt="9"/>
      <dgm:spPr/>
      <dgm:t>
        <a:bodyPr/>
        <a:lstStyle/>
        <a:p>
          <a:endParaRPr lang="es-DO"/>
        </a:p>
      </dgm:t>
    </dgm:pt>
    <dgm:pt modelId="{DB33F804-4CCF-459E-A888-4B86F52339BF}" type="pres">
      <dgm:prSet presAssocID="{94391B87-1D2A-473A-8446-0ABD39F73817}" presName="root2" presStyleCnt="0"/>
      <dgm:spPr/>
      <dgm:t>
        <a:bodyPr/>
        <a:lstStyle/>
        <a:p>
          <a:endParaRPr lang="es-DO"/>
        </a:p>
      </dgm:t>
    </dgm:pt>
    <dgm:pt modelId="{A169969F-E8A8-4AC4-81C9-852D508BC170}" type="pres">
      <dgm:prSet presAssocID="{94391B87-1D2A-473A-8446-0ABD39F73817}" presName="LevelTwoTextNode" presStyleLbl="node2" presStyleIdx="2" presStyleCnt="9" custScaleX="390941">
        <dgm:presLayoutVars>
          <dgm:chPref val="3"/>
        </dgm:presLayoutVars>
      </dgm:prSet>
      <dgm:spPr/>
      <dgm:t>
        <a:bodyPr/>
        <a:lstStyle/>
        <a:p>
          <a:endParaRPr lang="es-DO"/>
        </a:p>
      </dgm:t>
    </dgm:pt>
    <dgm:pt modelId="{B23F0CFD-FF83-4B3D-B0B1-F87BC59FBA3D}" type="pres">
      <dgm:prSet presAssocID="{94391B87-1D2A-473A-8446-0ABD39F73817}" presName="level3hierChild" presStyleCnt="0"/>
      <dgm:spPr/>
      <dgm:t>
        <a:bodyPr/>
        <a:lstStyle/>
        <a:p>
          <a:endParaRPr lang="es-DO"/>
        </a:p>
      </dgm:t>
    </dgm:pt>
    <dgm:pt modelId="{4946ED74-CB56-44EA-B5A6-721D19296B98}" type="pres">
      <dgm:prSet presAssocID="{87C517B6-14D7-47E8-9011-922524F8F0AB}" presName="conn2-1" presStyleLbl="parChTrans1D2" presStyleIdx="3" presStyleCnt="9"/>
      <dgm:spPr/>
      <dgm:t>
        <a:bodyPr/>
        <a:lstStyle/>
        <a:p>
          <a:endParaRPr lang="es-DO"/>
        </a:p>
      </dgm:t>
    </dgm:pt>
    <dgm:pt modelId="{64336B36-47E4-46A7-87CA-D87E77C2051F}" type="pres">
      <dgm:prSet presAssocID="{87C517B6-14D7-47E8-9011-922524F8F0AB}" presName="connTx" presStyleLbl="parChTrans1D2" presStyleIdx="3" presStyleCnt="9"/>
      <dgm:spPr/>
      <dgm:t>
        <a:bodyPr/>
        <a:lstStyle/>
        <a:p>
          <a:endParaRPr lang="es-DO"/>
        </a:p>
      </dgm:t>
    </dgm:pt>
    <dgm:pt modelId="{49638024-2428-4609-A65E-65D9AB530170}" type="pres">
      <dgm:prSet presAssocID="{F9B0934A-07A4-4EA8-AF26-1D0BCBF83D3B}" presName="root2" presStyleCnt="0"/>
      <dgm:spPr/>
      <dgm:t>
        <a:bodyPr/>
        <a:lstStyle/>
        <a:p>
          <a:endParaRPr lang="es-DO"/>
        </a:p>
      </dgm:t>
    </dgm:pt>
    <dgm:pt modelId="{D9E1B411-6FD5-42A7-9162-73ABB7AE5AF4}" type="pres">
      <dgm:prSet presAssocID="{F9B0934A-07A4-4EA8-AF26-1D0BCBF83D3B}" presName="LevelTwoTextNode" presStyleLbl="node2" presStyleIdx="3" presStyleCnt="9" custScaleX="390941">
        <dgm:presLayoutVars>
          <dgm:chPref val="3"/>
        </dgm:presLayoutVars>
      </dgm:prSet>
      <dgm:spPr/>
      <dgm:t>
        <a:bodyPr/>
        <a:lstStyle/>
        <a:p>
          <a:endParaRPr lang="es-DO"/>
        </a:p>
      </dgm:t>
    </dgm:pt>
    <dgm:pt modelId="{0EEC5FA0-5471-447D-A473-5D2C08D87E63}" type="pres">
      <dgm:prSet presAssocID="{F9B0934A-07A4-4EA8-AF26-1D0BCBF83D3B}" presName="level3hierChild" presStyleCnt="0"/>
      <dgm:spPr/>
      <dgm:t>
        <a:bodyPr/>
        <a:lstStyle/>
        <a:p>
          <a:endParaRPr lang="es-DO"/>
        </a:p>
      </dgm:t>
    </dgm:pt>
    <dgm:pt modelId="{5EBCF511-4721-4826-97CC-A4A2E36FCEB8}" type="pres">
      <dgm:prSet presAssocID="{CA0FEA5B-CAAC-434A-AC75-84B70ECC1455}" presName="conn2-1" presStyleLbl="parChTrans1D2" presStyleIdx="4" presStyleCnt="9"/>
      <dgm:spPr/>
      <dgm:t>
        <a:bodyPr/>
        <a:lstStyle/>
        <a:p>
          <a:endParaRPr lang="es-DO"/>
        </a:p>
      </dgm:t>
    </dgm:pt>
    <dgm:pt modelId="{891767B1-C54B-4AC1-92AC-22669CEBD236}" type="pres">
      <dgm:prSet presAssocID="{CA0FEA5B-CAAC-434A-AC75-84B70ECC1455}" presName="connTx" presStyleLbl="parChTrans1D2" presStyleIdx="4" presStyleCnt="9"/>
      <dgm:spPr/>
      <dgm:t>
        <a:bodyPr/>
        <a:lstStyle/>
        <a:p>
          <a:endParaRPr lang="es-DO"/>
        </a:p>
      </dgm:t>
    </dgm:pt>
    <dgm:pt modelId="{8024A27C-56F8-4ABE-8BD1-2039138BF53B}" type="pres">
      <dgm:prSet presAssocID="{7A2D1769-3AEF-420B-AE86-6A2C50592887}" presName="root2" presStyleCnt="0"/>
      <dgm:spPr/>
      <dgm:t>
        <a:bodyPr/>
        <a:lstStyle/>
        <a:p>
          <a:endParaRPr lang="es-DO"/>
        </a:p>
      </dgm:t>
    </dgm:pt>
    <dgm:pt modelId="{C2A504FE-FCE3-48FB-B668-F09F33C7713D}" type="pres">
      <dgm:prSet presAssocID="{7A2D1769-3AEF-420B-AE86-6A2C50592887}" presName="LevelTwoTextNode" presStyleLbl="node2" presStyleIdx="4" presStyleCnt="9" custScaleX="390941">
        <dgm:presLayoutVars>
          <dgm:chPref val="3"/>
        </dgm:presLayoutVars>
      </dgm:prSet>
      <dgm:spPr/>
      <dgm:t>
        <a:bodyPr/>
        <a:lstStyle/>
        <a:p>
          <a:endParaRPr lang="es-DO"/>
        </a:p>
      </dgm:t>
    </dgm:pt>
    <dgm:pt modelId="{2AED4E86-98F6-4366-A0E9-36DC7E842D5F}" type="pres">
      <dgm:prSet presAssocID="{7A2D1769-3AEF-420B-AE86-6A2C50592887}" presName="level3hierChild" presStyleCnt="0"/>
      <dgm:spPr/>
      <dgm:t>
        <a:bodyPr/>
        <a:lstStyle/>
        <a:p>
          <a:endParaRPr lang="es-DO"/>
        </a:p>
      </dgm:t>
    </dgm:pt>
    <dgm:pt modelId="{E5145948-2DF0-470E-81A2-15AC6040FD5E}" type="pres">
      <dgm:prSet presAssocID="{3352E4D9-3B16-4F53-9766-2391C3607966}" presName="conn2-1" presStyleLbl="parChTrans1D2" presStyleIdx="5" presStyleCnt="9"/>
      <dgm:spPr/>
      <dgm:t>
        <a:bodyPr/>
        <a:lstStyle/>
        <a:p>
          <a:endParaRPr lang="es-DO"/>
        </a:p>
      </dgm:t>
    </dgm:pt>
    <dgm:pt modelId="{9734B27D-5A89-401D-BD01-B53B83A75BC5}" type="pres">
      <dgm:prSet presAssocID="{3352E4D9-3B16-4F53-9766-2391C3607966}" presName="connTx" presStyleLbl="parChTrans1D2" presStyleIdx="5" presStyleCnt="9"/>
      <dgm:spPr/>
      <dgm:t>
        <a:bodyPr/>
        <a:lstStyle/>
        <a:p>
          <a:endParaRPr lang="es-DO"/>
        </a:p>
      </dgm:t>
    </dgm:pt>
    <dgm:pt modelId="{02E7A8B5-4570-4B94-91B7-B8CC94D0EA3D}" type="pres">
      <dgm:prSet presAssocID="{2B0C5D22-CF63-4991-BBB0-2C28F2E56B87}" presName="root2" presStyleCnt="0"/>
      <dgm:spPr/>
      <dgm:t>
        <a:bodyPr/>
        <a:lstStyle/>
        <a:p>
          <a:endParaRPr lang="es-DO"/>
        </a:p>
      </dgm:t>
    </dgm:pt>
    <dgm:pt modelId="{69D42EF8-3008-4D7D-A622-42370C3EFBA2}" type="pres">
      <dgm:prSet presAssocID="{2B0C5D22-CF63-4991-BBB0-2C28F2E56B87}" presName="LevelTwoTextNode" presStyleLbl="node2" presStyleIdx="5" presStyleCnt="9" custScaleX="390941">
        <dgm:presLayoutVars>
          <dgm:chPref val="3"/>
        </dgm:presLayoutVars>
      </dgm:prSet>
      <dgm:spPr/>
      <dgm:t>
        <a:bodyPr/>
        <a:lstStyle/>
        <a:p>
          <a:endParaRPr lang="es-DO"/>
        </a:p>
      </dgm:t>
    </dgm:pt>
    <dgm:pt modelId="{25903169-B37C-4F71-B2A2-B4B1B6ACE950}" type="pres">
      <dgm:prSet presAssocID="{2B0C5D22-CF63-4991-BBB0-2C28F2E56B87}" presName="level3hierChild" presStyleCnt="0"/>
      <dgm:spPr/>
      <dgm:t>
        <a:bodyPr/>
        <a:lstStyle/>
        <a:p>
          <a:endParaRPr lang="es-DO"/>
        </a:p>
      </dgm:t>
    </dgm:pt>
    <dgm:pt modelId="{32D1B6D3-11CA-469F-B7FA-A148DB39367E}" type="pres">
      <dgm:prSet presAssocID="{2A2C67E6-7A31-4F42-B277-FCA4C2942A47}" presName="conn2-1" presStyleLbl="parChTrans1D2" presStyleIdx="6" presStyleCnt="9"/>
      <dgm:spPr/>
      <dgm:t>
        <a:bodyPr/>
        <a:lstStyle/>
        <a:p>
          <a:endParaRPr lang="es-DO"/>
        </a:p>
      </dgm:t>
    </dgm:pt>
    <dgm:pt modelId="{46A47B28-5130-456C-A585-92B21B50A5BF}" type="pres">
      <dgm:prSet presAssocID="{2A2C67E6-7A31-4F42-B277-FCA4C2942A47}" presName="connTx" presStyleLbl="parChTrans1D2" presStyleIdx="6" presStyleCnt="9"/>
      <dgm:spPr/>
      <dgm:t>
        <a:bodyPr/>
        <a:lstStyle/>
        <a:p>
          <a:endParaRPr lang="es-DO"/>
        </a:p>
      </dgm:t>
    </dgm:pt>
    <dgm:pt modelId="{62440667-C537-426D-8A8C-6B7360490894}" type="pres">
      <dgm:prSet presAssocID="{6738A788-66F8-4DE2-A2C1-FC859A7F7BAF}" presName="root2" presStyleCnt="0"/>
      <dgm:spPr/>
      <dgm:t>
        <a:bodyPr/>
        <a:lstStyle/>
        <a:p>
          <a:endParaRPr lang="es-DO"/>
        </a:p>
      </dgm:t>
    </dgm:pt>
    <dgm:pt modelId="{C5C54B84-14F1-41DF-A2CD-E1B1536890E9}" type="pres">
      <dgm:prSet presAssocID="{6738A788-66F8-4DE2-A2C1-FC859A7F7BAF}" presName="LevelTwoTextNode" presStyleLbl="node2" presStyleIdx="6" presStyleCnt="9" custScaleX="390941">
        <dgm:presLayoutVars>
          <dgm:chPref val="3"/>
        </dgm:presLayoutVars>
      </dgm:prSet>
      <dgm:spPr/>
      <dgm:t>
        <a:bodyPr/>
        <a:lstStyle/>
        <a:p>
          <a:endParaRPr lang="es-DO"/>
        </a:p>
      </dgm:t>
    </dgm:pt>
    <dgm:pt modelId="{BD920C0B-DDDD-40A6-9508-DCFCE34B5531}" type="pres">
      <dgm:prSet presAssocID="{6738A788-66F8-4DE2-A2C1-FC859A7F7BAF}" presName="level3hierChild" presStyleCnt="0"/>
      <dgm:spPr/>
      <dgm:t>
        <a:bodyPr/>
        <a:lstStyle/>
        <a:p>
          <a:endParaRPr lang="es-DO"/>
        </a:p>
      </dgm:t>
    </dgm:pt>
    <dgm:pt modelId="{4CC45494-7FE1-46F2-AA8D-8C4CDE87E6A5}" type="pres">
      <dgm:prSet presAssocID="{CC951417-BF20-452E-9339-1C4E1731C811}" presName="conn2-1" presStyleLbl="parChTrans1D2" presStyleIdx="7" presStyleCnt="9"/>
      <dgm:spPr/>
      <dgm:t>
        <a:bodyPr/>
        <a:lstStyle/>
        <a:p>
          <a:endParaRPr lang="es-DO"/>
        </a:p>
      </dgm:t>
    </dgm:pt>
    <dgm:pt modelId="{2E992915-2DA1-4DFA-942E-C2129BB3EA96}" type="pres">
      <dgm:prSet presAssocID="{CC951417-BF20-452E-9339-1C4E1731C811}" presName="connTx" presStyleLbl="parChTrans1D2" presStyleIdx="7" presStyleCnt="9"/>
      <dgm:spPr/>
      <dgm:t>
        <a:bodyPr/>
        <a:lstStyle/>
        <a:p>
          <a:endParaRPr lang="es-DO"/>
        </a:p>
      </dgm:t>
    </dgm:pt>
    <dgm:pt modelId="{EB98F3D5-0C99-45E7-8339-9722CF52D257}" type="pres">
      <dgm:prSet presAssocID="{DC6CB766-B37C-4B73-A606-81F00AAC662D}" presName="root2" presStyleCnt="0"/>
      <dgm:spPr/>
      <dgm:t>
        <a:bodyPr/>
        <a:lstStyle/>
        <a:p>
          <a:endParaRPr lang="es-DO"/>
        </a:p>
      </dgm:t>
    </dgm:pt>
    <dgm:pt modelId="{FF33702E-80F5-4FFE-8B45-966EDA7E7774}" type="pres">
      <dgm:prSet presAssocID="{DC6CB766-B37C-4B73-A606-81F00AAC662D}" presName="LevelTwoTextNode" presStyleLbl="node2" presStyleIdx="7" presStyleCnt="9" custScaleX="390941">
        <dgm:presLayoutVars>
          <dgm:chPref val="3"/>
        </dgm:presLayoutVars>
      </dgm:prSet>
      <dgm:spPr/>
      <dgm:t>
        <a:bodyPr/>
        <a:lstStyle/>
        <a:p>
          <a:endParaRPr lang="es-DO"/>
        </a:p>
      </dgm:t>
    </dgm:pt>
    <dgm:pt modelId="{AEDEBDA6-E4B9-4016-B299-52FE1EFDE81D}" type="pres">
      <dgm:prSet presAssocID="{DC6CB766-B37C-4B73-A606-81F00AAC662D}" presName="level3hierChild" presStyleCnt="0"/>
      <dgm:spPr/>
      <dgm:t>
        <a:bodyPr/>
        <a:lstStyle/>
        <a:p>
          <a:endParaRPr lang="es-DO"/>
        </a:p>
      </dgm:t>
    </dgm:pt>
    <dgm:pt modelId="{F605A8DF-60F2-4A47-A6A5-12303560A127}" type="pres">
      <dgm:prSet presAssocID="{FD1767A7-0CC2-45AA-BC23-ACAC0087B570}" presName="conn2-1" presStyleLbl="parChTrans1D2" presStyleIdx="8" presStyleCnt="9"/>
      <dgm:spPr/>
      <dgm:t>
        <a:bodyPr/>
        <a:lstStyle/>
        <a:p>
          <a:endParaRPr lang="es-DO"/>
        </a:p>
      </dgm:t>
    </dgm:pt>
    <dgm:pt modelId="{C63F3869-7C31-4C3F-B76A-1FEAFE2FED71}" type="pres">
      <dgm:prSet presAssocID="{FD1767A7-0CC2-45AA-BC23-ACAC0087B570}" presName="connTx" presStyleLbl="parChTrans1D2" presStyleIdx="8" presStyleCnt="9"/>
      <dgm:spPr/>
      <dgm:t>
        <a:bodyPr/>
        <a:lstStyle/>
        <a:p>
          <a:endParaRPr lang="es-DO"/>
        </a:p>
      </dgm:t>
    </dgm:pt>
    <dgm:pt modelId="{F7ADAF91-7E50-4B4F-A8C7-4446CD405AE7}" type="pres">
      <dgm:prSet presAssocID="{54EDABB8-224C-4252-A731-6C115A9B672D}" presName="root2" presStyleCnt="0"/>
      <dgm:spPr/>
      <dgm:t>
        <a:bodyPr/>
        <a:lstStyle/>
        <a:p>
          <a:endParaRPr lang="es-DO"/>
        </a:p>
      </dgm:t>
    </dgm:pt>
    <dgm:pt modelId="{21294442-7ADA-40F2-BCBD-0A67B18EF803}" type="pres">
      <dgm:prSet presAssocID="{54EDABB8-224C-4252-A731-6C115A9B672D}" presName="LevelTwoTextNode" presStyleLbl="node2" presStyleIdx="8" presStyleCnt="9" custScaleX="390941">
        <dgm:presLayoutVars>
          <dgm:chPref val="3"/>
        </dgm:presLayoutVars>
      </dgm:prSet>
      <dgm:spPr/>
      <dgm:t>
        <a:bodyPr/>
        <a:lstStyle/>
        <a:p>
          <a:endParaRPr lang="es-DO"/>
        </a:p>
      </dgm:t>
    </dgm:pt>
    <dgm:pt modelId="{C8CA1859-C339-4C21-BEBD-CE2D2A70C85F}" type="pres">
      <dgm:prSet presAssocID="{54EDABB8-224C-4252-A731-6C115A9B672D}" presName="level3hierChild" presStyleCnt="0"/>
      <dgm:spPr/>
      <dgm:t>
        <a:bodyPr/>
        <a:lstStyle/>
        <a:p>
          <a:endParaRPr lang="es-DO"/>
        </a:p>
      </dgm:t>
    </dgm:pt>
  </dgm:ptLst>
  <dgm:cxnLst>
    <dgm:cxn modelId="{299AD7CC-9D2B-4051-A8DA-D50A90FA753D}" type="presOf" srcId="{C41604CF-07CB-4F04-89F4-C9606076E713}" destId="{D5FDE450-49A3-4167-BED7-235C37EDE1B5}" srcOrd="0" destOrd="0" presId="urn:microsoft.com/office/officeart/2005/8/layout/hierarchy2"/>
    <dgm:cxn modelId="{F04CC8CA-7F5C-4C2E-BCB1-7A00231EAA74}" type="presOf" srcId="{2A2C67E6-7A31-4F42-B277-FCA4C2942A47}" destId="{32D1B6D3-11CA-469F-B7FA-A148DB39367E}" srcOrd="0" destOrd="0" presId="urn:microsoft.com/office/officeart/2005/8/layout/hierarchy2"/>
    <dgm:cxn modelId="{E7618409-3A76-4936-B2A3-FFE45C2CCBCD}" srcId="{7281C0FC-A00F-4646-8FC7-BE666A082429}" destId="{54EDABB8-224C-4252-A731-6C115A9B672D}" srcOrd="8" destOrd="0" parTransId="{FD1767A7-0CC2-45AA-BC23-ACAC0087B570}" sibTransId="{D288F995-6AD2-41F4-ABBC-C4E2D4B8D217}"/>
    <dgm:cxn modelId="{8288136D-3DA3-4E56-884A-3053D142FCDC}" type="presOf" srcId="{DC6CB766-B37C-4B73-A606-81F00AAC662D}" destId="{FF33702E-80F5-4FFE-8B45-966EDA7E7774}" srcOrd="0" destOrd="0" presId="urn:microsoft.com/office/officeart/2005/8/layout/hierarchy2"/>
    <dgm:cxn modelId="{05A73B49-9D63-4E7F-93AE-64D465C3E70C}" type="presOf" srcId="{AB0526F1-3891-46B8-844B-6D033A38E85D}" destId="{BE56DBA1-B86F-4483-9C40-FDC289F6E022}" srcOrd="0" destOrd="0" presId="urn:microsoft.com/office/officeart/2005/8/layout/hierarchy2"/>
    <dgm:cxn modelId="{39DC3EFF-E76B-44C1-97E1-A56A299B8759}" type="presOf" srcId="{CC951417-BF20-452E-9339-1C4E1731C811}" destId="{2E992915-2DA1-4DFA-942E-C2129BB3EA96}" srcOrd="1" destOrd="0" presId="urn:microsoft.com/office/officeart/2005/8/layout/hierarchy2"/>
    <dgm:cxn modelId="{00DD4B1A-BFFB-47FB-AB84-FD09AD474BE6}" type="presOf" srcId="{FD1767A7-0CC2-45AA-BC23-ACAC0087B570}" destId="{C63F3869-7C31-4C3F-B76A-1FEAFE2FED71}" srcOrd="1" destOrd="0" presId="urn:microsoft.com/office/officeart/2005/8/layout/hierarchy2"/>
    <dgm:cxn modelId="{58A77270-30F2-4B09-9ED3-6170062D081B}" srcId="{7281C0FC-A00F-4646-8FC7-BE666A082429}" destId="{DC6CB766-B37C-4B73-A606-81F00AAC662D}" srcOrd="7" destOrd="0" parTransId="{CC951417-BF20-452E-9339-1C4E1731C811}" sibTransId="{57E13FD4-7A93-4693-A81B-D8C16AC3DA69}"/>
    <dgm:cxn modelId="{23266B8F-5D03-4422-ACCD-05B785BB39E8}" type="presOf" srcId="{FD1767A7-0CC2-45AA-BC23-ACAC0087B570}" destId="{F605A8DF-60F2-4A47-A6A5-12303560A127}" srcOrd="0" destOrd="0" presId="urn:microsoft.com/office/officeart/2005/8/layout/hierarchy2"/>
    <dgm:cxn modelId="{6A574C35-5DE6-4E58-996B-0D3FE6D05BC0}" srcId="{7281C0FC-A00F-4646-8FC7-BE666A082429}" destId="{7A2D1769-3AEF-420B-AE86-6A2C50592887}" srcOrd="4" destOrd="0" parTransId="{CA0FEA5B-CAAC-434A-AC75-84B70ECC1455}" sibTransId="{055FE98F-5E1D-4CFF-8FF6-E230E8C89E65}"/>
    <dgm:cxn modelId="{CBF3F45F-BE37-4370-9250-73B711664DDB}" srcId="{7281C0FC-A00F-4646-8FC7-BE666A082429}" destId="{6738A788-66F8-4DE2-A2C1-FC859A7F7BAF}" srcOrd="6" destOrd="0" parTransId="{2A2C67E6-7A31-4F42-B277-FCA4C2942A47}" sibTransId="{87903DC1-E769-4313-B857-B3E740C58F24}"/>
    <dgm:cxn modelId="{34BFE650-D4A0-4055-9B26-DE869A55738E}" type="presOf" srcId="{918A74A8-3374-43BF-8E8C-A0E3914E2E4C}" destId="{3A2FCA82-79FE-434B-8E17-08F4A3CC6CB5}" srcOrd="1" destOrd="0" presId="urn:microsoft.com/office/officeart/2005/8/layout/hierarchy2"/>
    <dgm:cxn modelId="{2C46F857-2020-4B10-BD9B-21D147EC34A5}" srcId="{7281C0FC-A00F-4646-8FC7-BE666A082429}" destId="{F9B0934A-07A4-4EA8-AF26-1D0BCBF83D3B}" srcOrd="3" destOrd="0" parTransId="{87C517B6-14D7-47E8-9011-922524F8F0AB}" sibTransId="{4C04B8B4-DDE3-443B-8CCA-C43FD40BAC1B}"/>
    <dgm:cxn modelId="{C94114E9-6B77-4F13-8297-F4D1E954AE57}" type="presOf" srcId="{CA0FEA5B-CAAC-434A-AC75-84B70ECC1455}" destId="{5EBCF511-4721-4826-97CC-A4A2E36FCEB8}" srcOrd="0" destOrd="0" presId="urn:microsoft.com/office/officeart/2005/8/layout/hierarchy2"/>
    <dgm:cxn modelId="{3A00ABF9-8197-49FE-8B01-7D74F253897F}" type="presOf" srcId="{7281C0FC-A00F-4646-8FC7-BE666A082429}" destId="{FBDCD1A6-BCEE-4191-8A04-DEC1842F02FC}" srcOrd="0" destOrd="0" presId="urn:microsoft.com/office/officeart/2005/8/layout/hierarchy2"/>
    <dgm:cxn modelId="{3E933686-C80D-4ABD-91B7-30B414FAC85C}" type="presOf" srcId="{F7E51D7D-817D-4667-91A3-F8DE77434E11}" destId="{2FD1AF1B-04A5-43B1-BC13-3DDF2470AF5B}" srcOrd="1" destOrd="0" presId="urn:microsoft.com/office/officeart/2005/8/layout/hierarchy2"/>
    <dgm:cxn modelId="{35F5032E-68E5-42DF-AF1A-766E6DCE398A}" type="presOf" srcId="{F9B0934A-07A4-4EA8-AF26-1D0BCBF83D3B}" destId="{D9E1B411-6FD5-42A7-9162-73ABB7AE5AF4}" srcOrd="0" destOrd="0" presId="urn:microsoft.com/office/officeart/2005/8/layout/hierarchy2"/>
    <dgm:cxn modelId="{56A7AF8C-A08A-46FF-9F76-392C376F765E}" srcId="{7281C0FC-A00F-4646-8FC7-BE666A082429}" destId="{94391B87-1D2A-473A-8446-0ABD39F73817}" srcOrd="2" destOrd="0" parTransId="{F7E51D7D-817D-4667-91A3-F8DE77434E11}" sibTransId="{B0429FE2-32C8-4DD3-B119-0728E6CCDAF1}"/>
    <dgm:cxn modelId="{3547B07B-AFE6-4676-9247-F457806A3163}" type="presOf" srcId="{6738A788-66F8-4DE2-A2C1-FC859A7F7BAF}" destId="{C5C54B84-14F1-41DF-A2CD-E1B1536890E9}" srcOrd="0" destOrd="0" presId="urn:microsoft.com/office/officeart/2005/8/layout/hierarchy2"/>
    <dgm:cxn modelId="{064AF3B8-D2A4-42D0-B5BF-C596B4A8EB39}" type="presOf" srcId="{CA0FEA5B-CAAC-434A-AC75-84B70ECC1455}" destId="{891767B1-C54B-4AC1-92AC-22669CEBD236}" srcOrd="1" destOrd="0" presId="urn:microsoft.com/office/officeart/2005/8/layout/hierarchy2"/>
    <dgm:cxn modelId="{9276576D-310E-4C4C-918D-5773BC5647CE}" type="presOf" srcId="{2B0C5D22-CF63-4991-BBB0-2C28F2E56B87}" destId="{69D42EF8-3008-4D7D-A622-42370C3EFBA2}" srcOrd="0" destOrd="0" presId="urn:microsoft.com/office/officeart/2005/8/layout/hierarchy2"/>
    <dgm:cxn modelId="{B174270A-6B1A-497A-B179-65337AF63CEF}" type="presOf" srcId="{3352E4D9-3B16-4F53-9766-2391C3607966}" destId="{9734B27D-5A89-401D-BD01-B53B83A75BC5}" srcOrd="1" destOrd="0" presId="urn:microsoft.com/office/officeart/2005/8/layout/hierarchy2"/>
    <dgm:cxn modelId="{B959A4C8-1E17-43DA-970A-DB1D5D71D40C}" type="presOf" srcId="{87C517B6-14D7-47E8-9011-922524F8F0AB}" destId="{64336B36-47E4-46A7-87CA-D87E77C2051F}" srcOrd="1" destOrd="0" presId="urn:microsoft.com/office/officeart/2005/8/layout/hierarchy2"/>
    <dgm:cxn modelId="{A6DB335C-686C-4501-8604-46C1ECEBD930}" type="presOf" srcId="{F7E51D7D-817D-4667-91A3-F8DE77434E11}" destId="{06E3035A-8E17-4E65-8AE2-C2AE96DB9580}" srcOrd="0" destOrd="0" presId="urn:microsoft.com/office/officeart/2005/8/layout/hierarchy2"/>
    <dgm:cxn modelId="{B6E77B17-E0E3-48D4-93B3-1D4D848D4C6B}" type="presOf" srcId="{A9FDD027-A671-4263-8A42-46B1650988C3}" destId="{E409B0E6-9E85-4C6E-8BAF-A6C81F1306BF}" srcOrd="0" destOrd="0" presId="urn:microsoft.com/office/officeart/2005/8/layout/hierarchy2"/>
    <dgm:cxn modelId="{7CC31682-2A66-424F-ABB1-A998AD5CB3B7}" srcId="{7281C0FC-A00F-4646-8FC7-BE666A082429}" destId="{AB0526F1-3891-46B8-844B-6D033A38E85D}" srcOrd="1" destOrd="0" parTransId="{C41604CF-07CB-4F04-89F4-C9606076E713}" sibTransId="{47E382D5-ECAD-42D5-969E-FE7AA02E6847}"/>
    <dgm:cxn modelId="{A709F0FC-75CC-4330-BBC7-9DE5EFC8A5A4}" srcId="{7281C0FC-A00F-4646-8FC7-BE666A082429}" destId="{A9FDD027-A671-4263-8A42-46B1650988C3}" srcOrd="0" destOrd="0" parTransId="{918A74A8-3374-43BF-8E8C-A0E3914E2E4C}" sibTransId="{C94CDCE6-30EE-4D83-B3D4-68DE34E57FC4}"/>
    <dgm:cxn modelId="{B8AEF301-4574-490E-8E9C-F722F7A21C19}" srcId="{7281C0FC-A00F-4646-8FC7-BE666A082429}" destId="{2B0C5D22-CF63-4991-BBB0-2C28F2E56B87}" srcOrd="5" destOrd="0" parTransId="{3352E4D9-3B16-4F53-9766-2391C3607966}" sibTransId="{8EE4E3B4-C49F-44A6-B94D-4603825D9EE3}"/>
    <dgm:cxn modelId="{096B7BB5-7C2C-4ABA-B043-2AE1316250A9}" type="presOf" srcId="{84DED73C-C23A-4D1C-AB08-EAE47D0D511C}" destId="{F1823955-67DF-4F9F-A726-D5CF4C11CBEE}" srcOrd="0" destOrd="0" presId="urn:microsoft.com/office/officeart/2005/8/layout/hierarchy2"/>
    <dgm:cxn modelId="{0A5F9928-0F99-404F-8F10-0D2692184164}" type="presOf" srcId="{918A74A8-3374-43BF-8E8C-A0E3914E2E4C}" destId="{8AB1DDB5-D989-44A4-A783-87C1F283D1F5}" srcOrd="0" destOrd="0" presId="urn:microsoft.com/office/officeart/2005/8/layout/hierarchy2"/>
    <dgm:cxn modelId="{AB8B29C3-B345-4D44-9745-8502A46B67D6}" type="presOf" srcId="{87C517B6-14D7-47E8-9011-922524F8F0AB}" destId="{4946ED74-CB56-44EA-B5A6-721D19296B98}" srcOrd="0" destOrd="0" presId="urn:microsoft.com/office/officeart/2005/8/layout/hierarchy2"/>
    <dgm:cxn modelId="{A8CF73D3-77C1-4E14-BA55-058A934AA5E6}" type="presOf" srcId="{94391B87-1D2A-473A-8446-0ABD39F73817}" destId="{A169969F-E8A8-4AC4-81C9-852D508BC170}" srcOrd="0" destOrd="0" presId="urn:microsoft.com/office/officeart/2005/8/layout/hierarchy2"/>
    <dgm:cxn modelId="{7F2A290A-C9EE-46A8-8B3F-B4BB4D2DADEB}" srcId="{84DED73C-C23A-4D1C-AB08-EAE47D0D511C}" destId="{7281C0FC-A00F-4646-8FC7-BE666A082429}" srcOrd="0" destOrd="0" parTransId="{4EE3EBE8-6970-4D10-9EB7-EBA255D62348}" sibTransId="{C67AC9F2-6A40-4CAF-A91F-4C8BB374BE74}"/>
    <dgm:cxn modelId="{27E46161-F9BC-42A7-9822-6A31BC013C21}" type="presOf" srcId="{3352E4D9-3B16-4F53-9766-2391C3607966}" destId="{E5145948-2DF0-470E-81A2-15AC6040FD5E}" srcOrd="0" destOrd="0" presId="urn:microsoft.com/office/officeart/2005/8/layout/hierarchy2"/>
    <dgm:cxn modelId="{8693CD5B-E37F-41EE-9DD0-E25030AF4515}" type="presOf" srcId="{CC951417-BF20-452E-9339-1C4E1731C811}" destId="{4CC45494-7FE1-46F2-AA8D-8C4CDE87E6A5}" srcOrd="0" destOrd="0" presId="urn:microsoft.com/office/officeart/2005/8/layout/hierarchy2"/>
    <dgm:cxn modelId="{CDF64716-F017-4FE3-8C56-6ECA4B8F01D0}" type="presOf" srcId="{2A2C67E6-7A31-4F42-B277-FCA4C2942A47}" destId="{46A47B28-5130-456C-A585-92B21B50A5BF}" srcOrd="1" destOrd="0" presId="urn:microsoft.com/office/officeart/2005/8/layout/hierarchy2"/>
    <dgm:cxn modelId="{E130D4C9-3A34-479A-8287-D6001E554580}" type="presOf" srcId="{C41604CF-07CB-4F04-89F4-C9606076E713}" destId="{33C012A4-FB87-48B4-9231-63FACE1AE8C0}" srcOrd="1" destOrd="0" presId="urn:microsoft.com/office/officeart/2005/8/layout/hierarchy2"/>
    <dgm:cxn modelId="{E4AF8C14-39F5-4880-A620-6EED03ADC4D8}" type="presOf" srcId="{54EDABB8-224C-4252-A731-6C115A9B672D}" destId="{21294442-7ADA-40F2-BCBD-0A67B18EF803}" srcOrd="0" destOrd="0" presId="urn:microsoft.com/office/officeart/2005/8/layout/hierarchy2"/>
    <dgm:cxn modelId="{51BB8C5A-5E53-4FBF-AE63-8090D3871693}" type="presOf" srcId="{7A2D1769-3AEF-420B-AE86-6A2C50592887}" destId="{C2A504FE-FCE3-48FB-B668-F09F33C7713D}" srcOrd="0" destOrd="0" presId="urn:microsoft.com/office/officeart/2005/8/layout/hierarchy2"/>
    <dgm:cxn modelId="{AF91278C-4EC4-4B88-93E3-21B1027CB9D1}" type="presParOf" srcId="{F1823955-67DF-4F9F-A726-D5CF4C11CBEE}" destId="{6BDAEFCF-5AD9-412F-B08C-F515DB5F7AAC}" srcOrd="0" destOrd="0" presId="urn:microsoft.com/office/officeart/2005/8/layout/hierarchy2"/>
    <dgm:cxn modelId="{AF7192C1-4283-4326-BFFD-DA1FE5E644D7}" type="presParOf" srcId="{6BDAEFCF-5AD9-412F-B08C-F515DB5F7AAC}" destId="{FBDCD1A6-BCEE-4191-8A04-DEC1842F02FC}" srcOrd="0" destOrd="0" presId="urn:microsoft.com/office/officeart/2005/8/layout/hierarchy2"/>
    <dgm:cxn modelId="{656AD719-B563-4CCD-B459-DE1437C316FA}" type="presParOf" srcId="{6BDAEFCF-5AD9-412F-B08C-F515DB5F7AAC}" destId="{809EF176-5CD4-4B76-82D3-50D217B918F2}" srcOrd="1" destOrd="0" presId="urn:microsoft.com/office/officeart/2005/8/layout/hierarchy2"/>
    <dgm:cxn modelId="{A6689466-4431-4080-9A8B-0D131D10BA46}" type="presParOf" srcId="{809EF176-5CD4-4B76-82D3-50D217B918F2}" destId="{8AB1DDB5-D989-44A4-A783-87C1F283D1F5}" srcOrd="0" destOrd="0" presId="urn:microsoft.com/office/officeart/2005/8/layout/hierarchy2"/>
    <dgm:cxn modelId="{9727FA3A-4D21-46AE-979A-0B60577E5468}" type="presParOf" srcId="{8AB1DDB5-D989-44A4-A783-87C1F283D1F5}" destId="{3A2FCA82-79FE-434B-8E17-08F4A3CC6CB5}" srcOrd="0" destOrd="0" presId="urn:microsoft.com/office/officeart/2005/8/layout/hierarchy2"/>
    <dgm:cxn modelId="{F574A4F4-9F47-43A7-9592-CB40C8C73182}" type="presParOf" srcId="{809EF176-5CD4-4B76-82D3-50D217B918F2}" destId="{143C132B-EE9F-4821-BEE0-69FE52E961E4}" srcOrd="1" destOrd="0" presId="urn:microsoft.com/office/officeart/2005/8/layout/hierarchy2"/>
    <dgm:cxn modelId="{6BF7AC36-B74F-435C-8193-2E14838025BC}" type="presParOf" srcId="{143C132B-EE9F-4821-BEE0-69FE52E961E4}" destId="{E409B0E6-9E85-4C6E-8BAF-A6C81F1306BF}" srcOrd="0" destOrd="0" presId="urn:microsoft.com/office/officeart/2005/8/layout/hierarchy2"/>
    <dgm:cxn modelId="{285CBF73-ABE7-44B9-9A8D-5DDE1CE2B5E8}" type="presParOf" srcId="{143C132B-EE9F-4821-BEE0-69FE52E961E4}" destId="{0AEEC96A-24DD-4178-B0A3-A3489C8BCE69}" srcOrd="1" destOrd="0" presId="urn:microsoft.com/office/officeart/2005/8/layout/hierarchy2"/>
    <dgm:cxn modelId="{670A5D64-2769-4303-B225-2054392F4CDC}" type="presParOf" srcId="{809EF176-5CD4-4B76-82D3-50D217B918F2}" destId="{D5FDE450-49A3-4167-BED7-235C37EDE1B5}" srcOrd="2" destOrd="0" presId="urn:microsoft.com/office/officeart/2005/8/layout/hierarchy2"/>
    <dgm:cxn modelId="{38B39B35-7B4E-4365-B7B2-B776BA9AE897}" type="presParOf" srcId="{D5FDE450-49A3-4167-BED7-235C37EDE1B5}" destId="{33C012A4-FB87-48B4-9231-63FACE1AE8C0}" srcOrd="0" destOrd="0" presId="urn:microsoft.com/office/officeart/2005/8/layout/hierarchy2"/>
    <dgm:cxn modelId="{309C24F6-46F6-4FF4-9FA9-D2A27778D239}" type="presParOf" srcId="{809EF176-5CD4-4B76-82D3-50D217B918F2}" destId="{36F500E8-0738-423F-B93D-0C614594A0D3}" srcOrd="3" destOrd="0" presId="urn:microsoft.com/office/officeart/2005/8/layout/hierarchy2"/>
    <dgm:cxn modelId="{1659EED2-9193-42C5-953E-F24E5592028B}" type="presParOf" srcId="{36F500E8-0738-423F-B93D-0C614594A0D3}" destId="{BE56DBA1-B86F-4483-9C40-FDC289F6E022}" srcOrd="0" destOrd="0" presId="urn:microsoft.com/office/officeart/2005/8/layout/hierarchy2"/>
    <dgm:cxn modelId="{B77E5FC8-3FC8-4DF0-A516-342E2418F168}" type="presParOf" srcId="{36F500E8-0738-423F-B93D-0C614594A0D3}" destId="{AC445284-4F54-437D-BF1E-668D5619E6D4}" srcOrd="1" destOrd="0" presId="urn:microsoft.com/office/officeart/2005/8/layout/hierarchy2"/>
    <dgm:cxn modelId="{644338DA-BA8D-49DB-809E-676A19C9FA4B}" type="presParOf" srcId="{809EF176-5CD4-4B76-82D3-50D217B918F2}" destId="{06E3035A-8E17-4E65-8AE2-C2AE96DB9580}" srcOrd="4" destOrd="0" presId="urn:microsoft.com/office/officeart/2005/8/layout/hierarchy2"/>
    <dgm:cxn modelId="{3B48A87C-4191-431E-AD28-16B4266ACFDB}" type="presParOf" srcId="{06E3035A-8E17-4E65-8AE2-C2AE96DB9580}" destId="{2FD1AF1B-04A5-43B1-BC13-3DDF2470AF5B}" srcOrd="0" destOrd="0" presId="urn:microsoft.com/office/officeart/2005/8/layout/hierarchy2"/>
    <dgm:cxn modelId="{DD7EA644-98C3-4265-AAE9-69AC5E00AE39}" type="presParOf" srcId="{809EF176-5CD4-4B76-82D3-50D217B918F2}" destId="{DB33F804-4CCF-459E-A888-4B86F52339BF}" srcOrd="5" destOrd="0" presId="urn:microsoft.com/office/officeart/2005/8/layout/hierarchy2"/>
    <dgm:cxn modelId="{4F1DD76F-7247-4DB8-839A-DFB6D2C501E6}" type="presParOf" srcId="{DB33F804-4CCF-459E-A888-4B86F52339BF}" destId="{A169969F-E8A8-4AC4-81C9-852D508BC170}" srcOrd="0" destOrd="0" presId="urn:microsoft.com/office/officeart/2005/8/layout/hierarchy2"/>
    <dgm:cxn modelId="{6950DBBE-AD28-4187-866C-FF74EA065C95}" type="presParOf" srcId="{DB33F804-4CCF-459E-A888-4B86F52339BF}" destId="{B23F0CFD-FF83-4B3D-B0B1-F87BC59FBA3D}" srcOrd="1" destOrd="0" presId="urn:microsoft.com/office/officeart/2005/8/layout/hierarchy2"/>
    <dgm:cxn modelId="{6E0DD3FD-DB51-4E38-822B-9B867FE185E5}" type="presParOf" srcId="{809EF176-5CD4-4B76-82D3-50D217B918F2}" destId="{4946ED74-CB56-44EA-B5A6-721D19296B98}" srcOrd="6" destOrd="0" presId="urn:microsoft.com/office/officeart/2005/8/layout/hierarchy2"/>
    <dgm:cxn modelId="{295A6861-ED21-4495-BD94-54B4A46ECD79}" type="presParOf" srcId="{4946ED74-CB56-44EA-B5A6-721D19296B98}" destId="{64336B36-47E4-46A7-87CA-D87E77C2051F}" srcOrd="0" destOrd="0" presId="urn:microsoft.com/office/officeart/2005/8/layout/hierarchy2"/>
    <dgm:cxn modelId="{ACD759AC-2CA8-4E6F-88CF-B57C707FFD35}" type="presParOf" srcId="{809EF176-5CD4-4B76-82D3-50D217B918F2}" destId="{49638024-2428-4609-A65E-65D9AB530170}" srcOrd="7" destOrd="0" presId="urn:microsoft.com/office/officeart/2005/8/layout/hierarchy2"/>
    <dgm:cxn modelId="{08DA0710-F92F-429D-8180-2F55C38E2E9A}" type="presParOf" srcId="{49638024-2428-4609-A65E-65D9AB530170}" destId="{D9E1B411-6FD5-42A7-9162-73ABB7AE5AF4}" srcOrd="0" destOrd="0" presId="urn:microsoft.com/office/officeart/2005/8/layout/hierarchy2"/>
    <dgm:cxn modelId="{ED88E7F6-8D18-4D3E-BED3-589DDE341960}" type="presParOf" srcId="{49638024-2428-4609-A65E-65D9AB530170}" destId="{0EEC5FA0-5471-447D-A473-5D2C08D87E63}" srcOrd="1" destOrd="0" presId="urn:microsoft.com/office/officeart/2005/8/layout/hierarchy2"/>
    <dgm:cxn modelId="{919509CA-276C-4748-9E50-ECC253F7F1E9}" type="presParOf" srcId="{809EF176-5CD4-4B76-82D3-50D217B918F2}" destId="{5EBCF511-4721-4826-97CC-A4A2E36FCEB8}" srcOrd="8" destOrd="0" presId="urn:microsoft.com/office/officeart/2005/8/layout/hierarchy2"/>
    <dgm:cxn modelId="{6365BDDF-F338-4371-A113-E3E0120BBC1A}" type="presParOf" srcId="{5EBCF511-4721-4826-97CC-A4A2E36FCEB8}" destId="{891767B1-C54B-4AC1-92AC-22669CEBD236}" srcOrd="0" destOrd="0" presId="urn:microsoft.com/office/officeart/2005/8/layout/hierarchy2"/>
    <dgm:cxn modelId="{C0DA79E3-7A9C-4ABF-9476-28553E1CC760}" type="presParOf" srcId="{809EF176-5CD4-4B76-82D3-50D217B918F2}" destId="{8024A27C-56F8-4ABE-8BD1-2039138BF53B}" srcOrd="9" destOrd="0" presId="urn:microsoft.com/office/officeart/2005/8/layout/hierarchy2"/>
    <dgm:cxn modelId="{34021A8F-2456-42EE-8399-F04B6E54B84A}" type="presParOf" srcId="{8024A27C-56F8-4ABE-8BD1-2039138BF53B}" destId="{C2A504FE-FCE3-48FB-B668-F09F33C7713D}" srcOrd="0" destOrd="0" presId="urn:microsoft.com/office/officeart/2005/8/layout/hierarchy2"/>
    <dgm:cxn modelId="{0B40DE1B-D1C0-40B0-B35F-9C774019CA75}" type="presParOf" srcId="{8024A27C-56F8-4ABE-8BD1-2039138BF53B}" destId="{2AED4E86-98F6-4366-A0E9-36DC7E842D5F}" srcOrd="1" destOrd="0" presId="urn:microsoft.com/office/officeart/2005/8/layout/hierarchy2"/>
    <dgm:cxn modelId="{BB63D675-04C6-496C-8038-F2C111D11D53}" type="presParOf" srcId="{809EF176-5CD4-4B76-82D3-50D217B918F2}" destId="{E5145948-2DF0-470E-81A2-15AC6040FD5E}" srcOrd="10" destOrd="0" presId="urn:microsoft.com/office/officeart/2005/8/layout/hierarchy2"/>
    <dgm:cxn modelId="{767DE42E-FD05-4F38-9C0F-1827A869DA2B}" type="presParOf" srcId="{E5145948-2DF0-470E-81A2-15AC6040FD5E}" destId="{9734B27D-5A89-401D-BD01-B53B83A75BC5}" srcOrd="0" destOrd="0" presId="urn:microsoft.com/office/officeart/2005/8/layout/hierarchy2"/>
    <dgm:cxn modelId="{93E8A382-BCB6-41E8-A4F5-8E4444C5389C}" type="presParOf" srcId="{809EF176-5CD4-4B76-82D3-50D217B918F2}" destId="{02E7A8B5-4570-4B94-91B7-B8CC94D0EA3D}" srcOrd="11" destOrd="0" presId="urn:microsoft.com/office/officeart/2005/8/layout/hierarchy2"/>
    <dgm:cxn modelId="{EBA092BA-3C2B-4070-8AB2-DBA221E339A6}" type="presParOf" srcId="{02E7A8B5-4570-4B94-91B7-B8CC94D0EA3D}" destId="{69D42EF8-3008-4D7D-A622-42370C3EFBA2}" srcOrd="0" destOrd="0" presId="urn:microsoft.com/office/officeart/2005/8/layout/hierarchy2"/>
    <dgm:cxn modelId="{03AD9211-13A7-4040-88DD-D344EA61117A}" type="presParOf" srcId="{02E7A8B5-4570-4B94-91B7-B8CC94D0EA3D}" destId="{25903169-B37C-4F71-B2A2-B4B1B6ACE950}" srcOrd="1" destOrd="0" presId="urn:microsoft.com/office/officeart/2005/8/layout/hierarchy2"/>
    <dgm:cxn modelId="{6857B605-5A6D-4DBA-835E-687EABAF3927}" type="presParOf" srcId="{809EF176-5CD4-4B76-82D3-50D217B918F2}" destId="{32D1B6D3-11CA-469F-B7FA-A148DB39367E}" srcOrd="12" destOrd="0" presId="urn:microsoft.com/office/officeart/2005/8/layout/hierarchy2"/>
    <dgm:cxn modelId="{18D76243-78F3-45BA-8CE1-80F8EB50D111}" type="presParOf" srcId="{32D1B6D3-11CA-469F-B7FA-A148DB39367E}" destId="{46A47B28-5130-456C-A585-92B21B50A5BF}" srcOrd="0" destOrd="0" presId="urn:microsoft.com/office/officeart/2005/8/layout/hierarchy2"/>
    <dgm:cxn modelId="{5FCE8D29-2E33-401C-96A8-4F115B0E9F58}" type="presParOf" srcId="{809EF176-5CD4-4B76-82D3-50D217B918F2}" destId="{62440667-C537-426D-8A8C-6B7360490894}" srcOrd="13" destOrd="0" presId="urn:microsoft.com/office/officeart/2005/8/layout/hierarchy2"/>
    <dgm:cxn modelId="{A8119031-747F-459A-A124-3D6619F4AC55}" type="presParOf" srcId="{62440667-C537-426D-8A8C-6B7360490894}" destId="{C5C54B84-14F1-41DF-A2CD-E1B1536890E9}" srcOrd="0" destOrd="0" presId="urn:microsoft.com/office/officeart/2005/8/layout/hierarchy2"/>
    <dgm:cxn modelId="{98183B4C-48A9-4E38-91D6-46DBB530678C}" type="presParOf" srcId="{62440667-C537-426D-8A8C-6B7360490894}" destId="{BD920C0B-DDDD-40A6-9508-DCFCE34B5531}" srcOrd="1" destOrd="0" presId="urn:microsoft.com/office/officeart/2005/8/layout/hierarchy2"/>
    <dgm:cxn modelId="{552D92B7-84BB-4791-ABC9-38E333E1F913}" type="presParOf" srcId="{809EF176-5CD4-4B76-82D3-50D217B918F2}" destId="{4CC45494-7FE1-46F2-AA8D-8C4CDE87E6A5}" srcOrd="14" destOrd="0" presId="urn:microsoft.com/office/officeart/2005/8/layout/hierarchy2"/>
    <dgm:cxn modelId="{6E1B3D46-0079-4B0A-913C-E3010B0E79C4}" type="presParOf" srcId="{4CC45494-7FE1-46F2-AA8D-8C4CDE87E6A5}" destId="{2E992915-2DA1-4DFA-942E-C2129BB3EA96}" srcOrd="0" destOrd="0" presId="urn:microsoft.com/office/officeart/2005/8/layout/hierarchy2"/>
    <dgm:cxn modelId="{746BA058-EE13-4AF2-971A-27E091B44B06}" type="presParOf" srcId="{809EF176-5CD4-4B76-82D3-50D217B918F2}" destId="{EB98F3D5-0C99-45E7-8339-9722CF52D257}" srcOrd="15" destOrd="0" presId="urn:microsoft.com/office/officeart/2005/8/layout/hierarchy2"/>
    <dgm:cxn modelId="{0C4676FA-3599-4B91-9640-051AAC78C982}" type="presParOf" srcId="{EB98F3D5-0C99-45E7-8339-9722CF52D257}" destId="{FF33702E-80F5-4FFE-8B45-966EDA7E7774}" srcOrd="0" destOrd="0" presId="urn:microsoft.com/office/officeart/2005/8/layout/hierarchy2"/>
    <dgm:cxn modelId="{EA05683F-DDA4-4F01-9B04-A0EBC07E6E87}" type="presParOf" srcId="{EB98F3D5-0C99-45E7-8339-9722CF52D257}" destId="{AEDEBDA6-E4B9-4016-B299-52FE1EFDE81D}" srcOrd="1" destOrd="0" presId="urn:microsoft.com/office/officeart/2005/8/layout/hierarchy2"/>
    <dgm:cxn modelId="{6573E8D0-9DD7-44BB-9FBF-34A7A97B7DFF}" type="presParOf" srcId="{809EF176-5CD4-4B76-82D3-50D217B918F2}" destId="{F605A8DF-60F2-4A47-A6A5-12303560A127}" srcOrd="16" destOrd="0" presId="urn:microsoft.com/office/officeart/2005/8/layout/hierarchy2"/>
    <dgm:cxn modelId="{364D514D-F82E-44D0-A8C7-82BCE40A7DAD}" type="presParOf" srcId="{F605A8DF-60F2-4A47-A6A5-12303560A127}" destId="{C63F3869-7C31-4C3F-B76A-1FEAFE2FED71}" srcOrd="0" destOrd="0" presId="urn:microsoft.com/office/officeart/2005/8/layout/hierarchy2"/>
    <dgm:cxn modelId="{3022BD10-83D6-415C-A872-07890B4785A1}" type="presParOf" srcId="{809EF176-5CD4-4B76-82D3-50D217B918F2}" destId="{F7ADAF91-7E50-4B4F-A8C7-4446CD405AE7}" srcOrd="17" destOrd="0" presId="urn:microsoft.com/office/officeart/2005/8/layout/hierarchy2"/>
    <dgm:cxn modelId="{43E7403B-1CAC-43E8-8B6C-5A731E390E6B}" type="presParOf" srcId="{F7ADAF91-7E50-4B4F-A8C7-4446CD405AE7}" destId="{21294442-7ADA-40F2-BCBD-0A67B18EF803}" srcOrd="0" destOrd="0" presId="urn:microsoft.com/office/officeart/2005/8/layout/hierarchy2"/>
    <dgm:cxn modelId="{F9CAC082-1663-4FDE-8A6D-F498D1F8679E}" type="presParOf" srcId="{F7ADAF91-7E50-4B4F-A8C7-4446CD405AE7}" destId="{C8CA1859-C339-4C21-BEBD-CE2D2A70C85F}"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4DED73C-C23A-4D1C-AB08-EAE47D0D511C}" type="doc">
      <dgm:prSet loTypeId="urn:microsoft.com/office/officeart/2005/8/layout/hierarchy6" loCatId="hierarchy" qsTypeId="urn:microsoft.com/office/officeart/2005/8/quickstyle/3d2" qsCatId="3D" csTypeId="urn:microsoft.com/office/officeart/2005/8/colors/colorful5" csCatId="colorful" phldr="1"/>
      <dgm:spPr/>
      <dgm:t>
        <a:bodyPr/>
        <a:lstStyle/>
        <a:p>
          <a:endParaRPr lang="es-DO"/>
        </a:p>
      </dgm:t>
    </dgm:pt>
    <dgm:pt modelId="{8586A653-F2A7-4754-9154-AEA480EC6E99}">
      <dgm:prSet phldrT="[Texto]" custT="1"/>
      <dgm:spPr/>
      <dgm:t>
        <a:bodyPr/>
        <a:lstStyle/>
        <a:p>
          <a:r>
            <a:rPr lang="es-DO" sz="1800" b="1" dirty="0" smtClean="0">
              <a:effectLst>
                <a:outerShdw blurRad="38100" dist="38100" dir="2700000" algn="tl">
                  <a:srgbClr val="000000">
                    <a:alpha val="43137"/>
                  </a:srgbClr>
                </a:outerShdw>
              </a:effectLst>
            </a:rPr>
            <a:t>Plan Decenal </a:t>
          </a:r>
        </a:p>
        <a:p>
          <a:r>
            <a:rPr lang="es-DO" sz="1800" b="1" dirty="0" smtClean="0">
              <a:effectLst>
                <a:outerShdw blurRad="38100" dist="38100" dir="2700000" algn="tl">
                  <a:srgbClr val="000000">
                    <a:alpha val="43137"/>
                  </a:srgbClr>
                </a:outerShdw>
              </a:effectLst>
            </a:rPr>
            <a:t>2008-2018</a:t>
          </a:r>
          <a:endParaRPr lang="es-DO" sz="1800" b="1" dirty="0">
            <a:effectLst>
              <a:outerShdw blurRad="38100" dist="38100" dir="2700000" algn="tl">
                <a:srgbClr val="000000">
                  <a:alpha val="43137"/>
                </a:srgbClr>
              </a:outerShdw>
            </a:effectLst>
          </a:endParaRPr>
        </a:p>
      </dgm:t>
    </dgm:pt>
    <dgm:pt modelId="{4EE314B6-B10F-412B-BCAB-BEF2008175AA}" type="parTrans" cxnId="{3D7FCF0E-1E03-41D1-A684-7AC1B321BE57}">
      <dgm:prSet/>
      <dgm:spPr/>
      <dgm:t>
        <a:bodyPr/>
        <a:lstStyle/>
        <a:p>
          <a:endParaRPr lang="es-DO"/>
        </a:p>
      </dgm:t>
    </dgm:pt>
    <dgm:pt modelId="{7249275D-31EC-4B39-A394-25AC24C79F84}" type="sibTrans" cxnId="{3D7FCF0E-1E03-41D1-A684-7AC1B321BE57}">
      <dgm:prSet/>
      <dgm:spPr/>
      <dgm:t>
        <a:bodyPr/>
        <a:lstStyle/>
        <a:p>
          <a:endParaRPr lang="es-DO"/>
        </a:p>
      </dgm:t>
    </dgm:pt>
    <dgm:pt modelId="{B3397DD5-97DD-477C-BB4C-5B708C0391EB}">
      <dgm:prSet phldrT="[Texto]" custT="1"/>
      <dgm:spPr/>
      <dgm:t>
        <a:bodyPr/>
        <a:lstStyle/>
        <a:p>
          <a:r>
            <a:rPr lang="es-DO" sz="1600" b="1" dirty="0" smtClean="0">
              <a:effectLst>
                <a:outerShdw blurRad="38100" dist="38100" dir="2700000" algn="tl">
                  <a:srgbClr val="000000">
                    <a:alpha val="43137"/>
                  </a:srgbClr>
                </a:outerShdw>
              </a:effectLst>
            </a:rPr>
            <a:t>Programas Fundamentales y Complementarios</a:t>
          </a:r>
          <a:endParaRPr lang="es-DO" sz="1600" b="1" dirty="0">
            <a:effectLst>
              <a:outerShdw blurRad="38100" dist="38100" dir="2700000" algn="tl">
                <a:srgbClr val="000000">
                  <a:alpha val="43137"/>
                </a:srgbClr>
              </a:outerShdw>
            </a:effectLst>
          </a:endParaRPr>
        </a:p>
      </dgm:t>
    </dgm:pt>
    <dgm:pt modelId="{3412CAF2-6D54-45F5-8C62-4D4AE74227C5}" type="parTrans" cxnId="{D83AB546-8D8C-4170-96BC-A0FE4ABBEE34}">
      <dgm:prSet/>
      <dgm:spPr/>
      <dgm:t>
        <a:bodyPr/>
        <a:lstStyle/>
        <a:p>
          <a:endParaRPr lang="es-DO" dirty="0"/>
        </a:p>
      </dgm:t>
    </dgm:pt>
    <dgm:pt modelId="{4B859D5B-3E24-4F73-B889-7C2D9048C78B}" type="sibTrans" cxnId="{D83AB546-8D8C-4170-96BC-A0FE4ABBEE34}">
      <dgm:prSet/>
      <dgm:spPr/>
      <dgm:t>
        <a:bodyPr/>
        <a:lstStyle/>
        <a:p>
          <a:endParaRPr lang="es-DO"/>
        </a:p>
      </dgm:t>
    </dgm:pt>
    <dgm:pt modelId="{9B3CC206-ACD2-44E3-9616-C4E9B6C4DBDB}">
      <dgm:prSet phldrT="[Texto]" custT="1"/>
      <dgm:spPr/>
      <dgm:t>
        <a:bodyPr/>
        <a:lstStyle/>
        <a:p>
          <a:r>
            <a:rPr lang="es-DO" sz="1600" b="1" dirty="0" smtClean="0">
              <a:effectLst>
                <a:outerShdw blurRad="38100" dist="38100" dir="2700000" algn="tl">
                  <a:srgbClr val="000000">
                    <a:alpha val="43137"/>
                  </a:srgbClr>
                </a:outerShdw>
              </a:effectLst>
            </a:rPr>
            <a:t>Acciones Fundamentales </a:t>
          </a:r>
        </a:p>
        <a:p>
          <a:r>
            <a:rPr lang="es-DO" sz="1600" b="1" dirty="0" smtClean="0">
              <a:effectLst>
                <a:outerShdw blurRad="38100" dist="38100" dir="2700000" algn="tl">
                  <a:srgbClr val="000000">
                    <a:alpha val="43137"/>
                  </a:srgbClr>
                </a:outerShdw>
              </a:effectLst>
            </a:rPr>
            <a:t>(En todos los Niveles Educativos)</a:t>
          </a:r>
          <a:endParaRPr lang="es-DO" sz="1600" b="1" dirty="0">
            <a:effectLst>
              <a:outerShdw blurRad="38100" dist="38100" dir="2700000" algn="tl">
                <a:srgbClr val="000000">
                  <a:alpha val="43137"/>
                </a:srgbClr>
              </a:outerShdw>
            </a:effectLst>
          </a:endParaRPr>
        </a:p>
      </dgm:t>
    </dgm:pt>
    <dgm:pt modelId="{7DE09CE7-541F-4009-B640-9CA5C74D8CD9}" type="parTrans" cxnId="{37E9F58A-4818-4F94-9BF8-33395E53186E}">
      <dgm:prSet/>
      <dgm:spPr/>
      <dgm:t>
        <a:bodyPr/>
        <a:lstStyle/>
        <a:p>
          <a:endParaRPr lang="es-DO" dirty="0"/>
        </a:p>
      </dgm:t>
    </dgm:pt>
    <dgm:pt modelId="{A1D65B3D-64DB-41CE-B4D3-5E455F9292CE}" type="sibTrans" cxnId="{37E9F58A-4818-4F94-9BF8-33395E53186E}">
      <dgm:prSet/>
      <dgm:spPr/>
      <dgm:t>
        <a:bodyPr/>
        <a:lstStyle/>
        <a:p>
          <a:endParaRPr lang="es-DO"/>
        </a:p>
      </dgm:t>
    </dgm:pt>
    <dgm:pt modelId="{84E56456-5B94-4E88-8278-551FCB0925BD}">
      <dgm:prSet phldrT="[Texto]" custT="1"/>
      <dgm:spPr/>
      <dgm:t>
        <a:bodyPr/>
        <a:lstStyle/>
        <a:p>
          <a:r>
            <a:rPr lang="es-DO" sz="1600" b="1" dirty="0" smtClean="0">
              <a:effectLst>
                <a:outerShdw blurRad="38100" dist="38100" dir="2700000" algn="tl">
                  <a:srgbClr val="000000">
                    <a:alpha val="43137"/>
                  </a:srgbClr>
                </a:outerShdw>
              </a:effectLst>
            </a:rPr>
            <a:t>Acciones Complementarias </a:t>
          </a:r>
        </a:p>
        <a:p>
          <a:r>
            <a:rPr lang="es-DO" sz="1600" b="1" dirty="0" smtClean="0">
              <a:effectLst>
                <a:outerShdw blurRad="38100" dist="38100" dir="2700000" algn="tl">
                  <a:srgbClr val="000000">
                    <a:alpha val="43137"/>
                  </a:srgbClr>
                </a:outerShdw>
              </a:effectLst>
            </a:rPr>
            <a:t>y/o Proyectos de Corto Plazo</a:t>
          </a:r>
        </a:p>
        <a:p>
          <a:r>
            <a:rPr lang="es-DO" sz="1600" b="1" dirty="0" smtClean="0">
              <a:effectLst>
                <a:outerShdw blurRad="38100" dist="38100" dir="2700000" algn="tl">
                  <a:srgbClr val="000000">
                    <a:alpha val="43137"/>
                  </a:srgbClr>
                </a:outerShdw>
              </a:effectLst>
            </a:rPr>
            <a:t>(Por Niveles Educativos)</a:t>
          </a:r>
          <a:endParaRPr lang="es-DO" sz="1600" b="1" dirty="0">
            <a:effectLst>
              <a:outerShdw blurRad="38100" dist="38100" dir="2700000" algn="tl">
                <a:srgbClr val="000000">
                  <a:alpha val="43137"/>
                </a:srgbClr>
              </a:outerShdw>
            </a:effectLst>
          </a:endParaRPr>
        </a:p>
      </dgm:t>
    </dgm:pt>
    <dgm:pt modelId="{A78139D1-3835-4AE6-981E-8732E37A3350}" type="parTrans" cxnId="{420B1965-375C-4F3B-82B4-87F3B0818867}">
      <dgm:prSet/>
      <dgm:spPr/>
      <dgm:t>
        <a:bodyPr/>
        <a:lstStyle/>
        <a:p>
          <a:endParaRPr lang="es-DO" dirty="0"/>
        </a:p>
      </dgm:t>
    </dgm:pt>
    <dgm:pt modelId="{91BB2937-431F-4909-A96B-4C81932D311A}" type="sibTrans" cxnId="{420B1965-375C-4F3B-82B4-87F3B0818867}">
      <dgm:prSet/>
      <dgm:spPr/>
      <dgm:t>
        <a:bodyPr/>
        <a:lstStyle/>
        <a:p>
          <a:endParaRPr lang="es-DO"/>
        </a:p>
      </dgm:t>
    </dgm:pt>
    <dgm:pt modelId="{99F4F0DA-C32A-4442-8FE5-4625EF14EAB4}">
      <dgm:prSet phldrT="[Texto]" custT="1"/>
      <dgm:spPr/>
      <dgm:t>
        <a:bodyPr/>
        <a:lstStyle/>
        <a:p>
          <a:r>
            <a:rPr lang="es-DO" sz="1600" b="1" dirty="0" smtClean="0">
              <a:effectLst>
                <a:outerShdw blurRad="38100" dist="38100" dir="2700000" algn="tl">
                  <a:srgbClr val="000000">
                    <a:alpha val="43137"/>
                  </a:srgbClr>
                </a:outerShdw>
              </a:effectLst>
            </a:rPr>
            <a:t>Gestión &amp; Administración </a:t>
          </a:r>
          <a:endParaRPr lang="es-DO" sz="1600" b="1" dirty="0">
            <a:effectLst>
              <a:outerShdw blurRad="38100" dist="38100" dir="2700000" algn="tl">
                <a:srgbClr val="000000">
                  <a:alpha val="43137"/>
                </a:srgbClr>
              </a:outerShdw>
            </a:effectLst>
          </a:endParaRPr>
        </a:p>
      </dgm:t>
    </dgm:pt>
    <dgm:pt modelId="{99951D0D-DCBC-4AFF-91AA-DB90C2433EE5}" type="parTrans" cxnId="{B41BA501-44C2-4EC8-8591-67ADA5FC89CB}">
      <dgm:prSet/>
      <dgm:spPr/>
      <dgm:t>
        <a:bodyPr/>
        <a:lstStyle/>
        <a:p>
          <a:endParaRPr lang="es-DO" dirty="0"/>
        </a:p>
      </dgm:t>
    </dgm:pt>
    <dgm:pt modelId="{FDA70896-E8F0-4547-B88D-2A397B187D62}" type="sibTrans" cxnId="{B41BA501-44C2-4EC8-8591-67ADA5FC89CB}">
      <dgm:prSet/>
      <dgm:spPr/>
      <dgm:t>
        <a:bodyPr/>
        <a:lstStyle/>
        <a:p>
          <a:endParaRPr lang="es-DO"/>
        </a:p>
      </dgm:t>
    </dgm:pt>
    <dgm:pt modelId="{4F3817EE-C15B-4440-9360-E58AC7324FBA}" type="pres">
      <dgm:prSet presAssocID="{84DED73C-C23A-4D1C-AB08-EAE47D0D511C}" presName="mainComposite" presStyleCnt="0">
        <dgm:presLayoutVars>
          <dgm:chPref val="1"/>
          <dgm:dir/>
          <dgm:animOne val="branch"/>
          <dgm:animLvl val="lvl"/>
          <dgm:resizeHandles val="exact"/>
        </dgm:presLayoutVars>
      </dgm:prSet>
      <dgm:spPr/>
      <dgm:t>
        <a:bodyPr/>
        <a:lstStyle/>
        <a:p>
          <a:endParaRPr lang="es-DO"/>
        </a:p>
      </dgm:t>
    </dgm:pt>
    <dgm:pt modelId="{F94550D6-0C60-4898-8EBC-AA8CDBA6A80F}" type="pres">
      <dgm:prSet presAssocID="{84DED73C-C23A-4D1C-AB08-EAE47D0D511C}" presName="hierFlow" presStyleCnt="0"/>
      <dgm:spPr/>
      <dgm:t>
        <a:bodyPr/>
        <a:lstStyle/>
        <a:p>
          <a:endParaRPr lang="es-DO"/>
        </a:p>
      </dgm:t>
    </dgm:pt>
    <dgm:pt modelId="{C099A9BB-ED0C-449F-B762-F0FEBC052A4C}" type="pres">
      <dgm:prSet presAssocID="{84DED73C-C23A-4D1C-AB08-EAE47D0D511C}" presName="hierChild1" presStyleCnt="0">
        <dgm:presLayoutVars>
          <dgm:chPref val="1"/>
          <dgm:animOne val="branch"/>
          <dgm:animLvl val="lvl"/>
        </dgm:presLayoutVars>
      </dgm:prSet>
      <dgm:spPr/>
      <dgm:t>
        <a:bodyPr/>
        <a:lstStyle/>
        <a:p>
          <a:endParaRPr lang="es-DO"/>
        </a:p>
      </dgm:t>
    </dgm:pt>
    <dgm:pt modelId="{AD873CAE-0CE2-4BFB-9C35-B6BC6BEABE14}" type="pres">
      <dgm:prSet presAssocID="{8586A653-F2A7-4754-9154-AEA480EC6E99}" presName="Name14" presStyleCnt="0"/>
      <dgm:spPr/>
      <dgm:t>
        <a:bodyPr/>
        <a:lstStyle/>
        <a:p>
          <a:endParaRPr lang="es-DO"/>
        </a:p>
      </dgm:t>
    </dgm:pt>
    <dgm:pt modelId="{D8E4359A-87A9-4A72-B5F2-8810F093FA51}" type="pres">
      <dgm:prSet presAssocID="{8586A653-F2A7-4754-9154-AEA480EC6E99}" presName="level1Shape" presStyleLbl="node0" presStyleIdx="0" presStyleCnt="1" custScaleX="89751" custScaleY="61657">
        <dgm:presLayoutVars>
          <dgm:chPref val="3"/>
        </dgm:presLayoutVars>
      </dgm:prSet>
      <dgm:spPr/>
      <dgm:t>
        <a:bodyPr/>
        <a:lstStyle/>
        <a:p>
          <a:endParaRPr lang="es-DO"/>
        </a:p>
      </dgm:t>
    </dgm:pt>
    <dgm:pt modelId="{80EF3923-04CA-49A3-8BAD-6F01FBDEBCB9}" type="pres">
      <dgm:prSet presAssocID="{8586A653-F2A7-4754-9154-AEA480EC6E99}" presName="hierChild2" presStyleCnt="0"/>
      <dgm:spPr/>
      <dgm:t>
        <a:bodyPr/>
        <a:lstStyle/>
        <a:p>
          <a:endParaRPr lang="es-DO"/>
        </a:p>
      </dgm:t>
    </dgm:pt>
    <dgm:pt modelId="{73BFDC86-BE1B-4499-A0DD-BFA98146A2E7}" type="pres">
      <dgm:prSet presAssocID="{99951D0D-DCBC-4AFF-91AA-DB90C2433EE5}" presName="Name19" presStyleLbl="parChTrans1D2" presStyleIdx="0" presStyleCnt="2"/>
      <dgm:spPr/>
      <dgm:t>
        <a:bodyPr/>
        <a:lstStyle/>
        <a:p>
          <a:endParaRPr lang="es-DO"/>
        </a:p>
      </dgm:t>
    </dgm:pt>
    <dgm:pt modelId="{447A93B7-8447-4200-8606-369973518576}" type="pres">
      <dgm:prSet presAssocID="{99F4F0DA-C32A-4442-8FE5-4625EF14EAB4}" presName="Name21" presStyleCnt="0"/>
      <dgm:spPr/>
      <dgm:t>
        <a:bodyPr/>
        <a:lstStyle/>
        <a:p>
          <a:endParaRPr lang="es-DO"/>
        </a:p>
      </dgm:t>
    </dgm:pt>
    <dgm:pt modelId="{15EC9F1E-1600-4317-8BD1-14435C26F2FF}" type="pres">
      <dgm:prSet presAssocID="{99F4F0DA-C32A-4442-8FE5-4625EF14EAB4}" presName="level2Shape" presStyleLbl="node2" presStyleIdx="0" presStyleCnt="2" custScaleX="112532" custScaleY="58474"/>
      <dgm:spPr/>
      <dgm:t>
        <a:bodyPr/>
        <a:lstStyle/>
        <a:p>
          <a:endParaRPr lang="es-DO"/>
        </a:p>
      </dgm:t>
    </dgm:pt>
    <dgm:pt modelId="{859CE4AD-7480-48B3-87CF-FC4771A82C98}" type="pres">
      <dgm:prSet presAssocID="{99F4F0DA-C32A-4442-8FE5-4625EF14EAB4}" presName="hierChild3" presStyleCnt="0"/>
      <dgm:spPr/>
      <dgm:t>
        <a:bodyPr/>
        <a:lstStyle/>
        <a:p>
          <a:endParaRPr lang="es-DO"/>
        </a:p>
      </dgm:t>
    </dgm:pt>
    <dgm:pt modelId="{FD40F7E2-4A4C-4004-8842-050C025B45A3}" type="pres">
      <dgm:prSet presAssocID="{3412CAF2-6D54-45F5-8C62-4D4AE74227C5}" presName="Name19" presStyleLbl="parChTrans1D2" presStyleIdx="1" presStyleCnt="2"/>
      <dgm:spPr/>
      <dgm:t>
        <a:bodyPr/>
        <a:lstStyle/>
        <a:p>
          <a:endParaRPr lang="es-DO"/>
        </a:p>
      </dgm:t>
    </dgm:pt>
    <dgm:pt modelId="{99A0DEED-941E-4A45-9307-B2F38F32AA0E}" type="pres">
      <dgm:prSet presAssocID="{B3397DD5-97DD-477C-BB4C-5B708C0391EB}" presName="Name21" presStyleCnt="0"/>
      <dgm:spPr/>
      <dgm:t>
        <a:bodyPr/>
        <a:lstStyle/>
        <a:p>
          <a:endParaRPr lang="es-DO"/>
        </a:p>
      </dgm:t>
    </dgm:pt>
    <dgm:pt modelId="{69093CB2-EB8B-4851-B4F4-77F9591B5B4B}" type="pres">
      <dgm:prSet presAssocID="{B3397DD5-97DD-477C-BB4C-5B708C0391EB}" presName="level2Shape" presStyleLbl="node2" presStyleIdx="1" presStyleCnt="2" custScaleX="118639" custScaleY="40836"/>
      <dgm:spPr/>
      <dgm:t>
        <a:bodyPr/>
        <a:lstStyle/>
        <a:p>
          <a:endParaRPr lang="es-DO"/>
        </a:p>
      </dgm:t>
    </dgm:pt>
    <dgm:pt modelId="{B3FAABDC-27CC-4952-9697-1BE9CA0B8D10}" type="pres">
      <dgm:prSet presAssocID="{B3397DD5-97DD-477C-BB4C-5B708C0391EB}" presName="hierChild3" presStyleCnt="0"/>
      <dgm:spPr/>
      <dgm:t>
        <a:bodyPr/>
        <a:lstStyle/>
        <a:p>
          <a:endParaRPr lang="es-DO"/>
        </a:p>
      </dgm:t>
    </dgm:pt>
    <dgm:pt modelId="{C2925BDC-37F9-4A6E-B0AC-1F1D1E68F516}" type="pres">
      <dgm:prSet presAssocID="{7DE09CE7-541F-4009-B640-9CA5C74D8CD9}" presName="Name19" presStyleLbl="parChTrans1D3" presStyleIdx="0" presStyleCnt="2"/>
      <dgm:spPr/>
      <dgm:t>
        <a:bodyPr/>
        <a:lstStyle/>
        <a:p>
          <a:endParaRPr lang="es-DO"/>
        </a:p>
      </dgm:t>
    </dgm:pt>
    <dgm:pt modelId="{63D63965-C3BE-4169-8635-9EC1F81EB8A5}" type="pres">
      <dgm:prSet presAssocID="{9B3CC206-ACD2-44E3-9616-C4E9B6C4DBDB}" presName="Name21" presStyleCnt="0"/>
      <dgm:spPr/>
      <dgm:t>
        <a:bodyPr/>
        <a:lstStyle/>
        <a:p>
          <a:endParaRPr lang="es-DO"/>
        </a:p>
      </dgm:t>
    </dgm:pt>
    <dgm:pt modelId="{25F82843-5695-426F-9E61-D0121E7D7C1F}" type="pres">
      <dgm:prSet presAssocID="{9B3CC206-ACD2-44E3-9616-C4E9B6C4DBDB}" presName="level2Shape" presStyleLbl="node3" presStyleIdx="0" presStyleCnt="2" custScaleX="129415" custScaleY="73807"/>
      <dgm:spPr/>
      <dgm:t>
        <a:bodyPr/>
        <a:lstStyle/>
        <a:p>
          <a:endParaRPr lang="es-DO"/>
        </a:p>
      </dgm:t>
    </dgm:pt>
    <dgm:pt modelId="{3B5DB08C-0A42-4AB3-A20A-BE1AC996474E}" type="pres">
      <dgm:prSet presAssocID="{9B3CC206-ACD2-44E3-9616-C4E9B6C4DBDB}" presName="hierChild3" presStyleCnt="0"/>
      <dgm:spPr/>
      <dgm:t>
        <a:bodyPr/>
        <a:lstStyle/>
        <a:p>
          <a:endParaRPr lang="es-DO"/>
        </a:p>
      </dgm:t>
    </dgm:pt>
    <dgm:pt modelId="{458CCCBD-DFCF-47A9-8921-7795B8D9CF99}" type="pres">
      <dgm:prSet presAssocID="{A78139D1-3835-4AE6-981E-8732E37A3350}" presName="Name19" presStyleLbl="parChTrans1D3" presStyleIdx="1" presStyleCnt="2"/>
      <dgm:spPr/>
      <dgm:t>
        <a:bodyPr/>
        <a:lstStyle/>
        <a:p>
          <a:endParaRPr lang="es-DO"/>
        </a:p>
      </dgm:t>
    </dgm:pt>
    <dgm:pt modelId="{B6522FB9-F331-42E1-A1B2-67582213B01B}" type="pres">
      <dgm:prSet presAssocID="{84E56456-5B94-4E88-8278-551FCB0925BD}" presName="Name21" presStyleCnt="0"/>
      <dgm:spPr/>
      <dgm:t>
        <a:bodyPr/>
        <a:lstStyle/>
        <a:p>
          <a:endParaRPr lang="es-DO"/>
        </a:p>
      </dgm:t>
    </dgm:pt>
    <dgm:pt modelId="{7E0D4337-A8CA-431F-AA5F-F0AC7DFEAB65}" type="pres">
      <dgm:prSet presAssocID="{84E56456-5B94-4E88-8278-551FCB0925BD}" presName="level2Shape" presStyleLbl="node3" presStyleIdx="1" presStyleCnt="2" custScaleX="88889" custScaleY="136370"/>
      <dgm:spPr/>
      <dgm:t>
        <a:bodyPr/>
        <a:lstStyle/>
        <a:p>
          <a:endParaRPr lang="es-DO"/>
        </a:p>
      </dgm:t>
    </dgm:pt>
    <dgm:pt modelId="{DAFB1560-7450-48AC-A30C-67D1E16D6F41}" type="pres">
      <dgm:prSet presAssocID="{84E56456-5B94-4E88-8278-551FCB0925BD}" presName="hierChild3" presStyleCnt="0"/>
      <dgm:spPr/>
      <dgm:t>
        <a:bodyPr/>
        <a:lstStyle/>
        <a:p>
          <a:endParaRPr lang="es-DO"/>
        </a:p>
      </dgm:t>
    </dgm:pt>
    <dgm:pt modelId="{7D65EE7D-9AC2-4CEE-984C-627C8FC7B076}" type="pres">
      <dgm:prSet presAssocID="{84DED73C-C23A-4D1C-AB08-EAE47D0D511C}" presName="bgShapesFlow" presStyleCnt="0"/>
      <dgm:spPr/>
      <dgm:t>
        <a:bodyPr/>
        <a:lstStyle/>
        <a:p>
          <a:endParaRPr lang="es-DO"/>
        </a:p>
      </dgm:t>
    </dgm:pt>
  </dgm:ptLst>
  <dgm:cxnLst>
    <dgm:cxn modelId="{57B35C96-655E-4556-8B6A-9986A6966E30}" type="presOf" srcId="{99951D0D-DCBC-4AFF-91AA-DB90C2433EE5}" destId="{73BFDC86-BE1B-4499-A0DD-BFA98146A2E7}" srcOrd="0" destOrd="0" presId="urn:microsoft.com/office/officeart/2005/8/layout/hierarchy6"/>
    <dgm:cxn modelId="{76280DAE-EDA8-49EA-A74A-CD664B201D50}" type="presOf" srcId="{7DE09CE7-541F-4009-B640-9CA5C74D8CD9}" destId="{C2925BDC-37F9-4A6E-B0AC-1F1D1E68F516}" srcOrd="0" destOrd="0" presId="urn:microsoft.com/office/officeart/2005/8/layout/hierarchy6"/>
    <dgm:cxn modelId="{3D7FCF0E-1E03-41D1-A684-7AC1B321BE57}" srcId="{84DED73C-C23A-4D1C-AB08-EAE47D0D511C}" destId="{8586A653-F2A7-4754-9154-AEA480EC6E99}" srcOrd="0" destOrd="0" parTransId="{4EE314B6-B10F-412B-BCAB-BEF2008175AA}" sibTransId="{7249275D-31EC-4B39-A394-25AC24C79F84}"/>
    <dgm:cxn modelId="{D83AB546-8D8C-4170-96BC-A0FE4ABBEE34}" srcId="{8586A653-F2A7-4754-9154-AEA480EC6E99}" destId="{B3397DD5-97DD-477C-BB4C-5B708C0391EB}" srcOrd="1" destOrd="0" parTransId="{3412CAF2-6D54-45F5-8C62-4D4AE74227C5}" sibTransId="{4B859D5B-3E24-4F73-B889-7C2D9048C78B}"/>
    <dgm:cxn modelId="{B41BA501-44C2-4EC8-8591-67ADA5FC89CB}" srcId="{8586A653-F2A7-4754-9154-AEA480EC6E99}" destId="{99F4F0DA-C32A-4442-8FE5-4625EF14EAB4}" srcOrd="0" destOrd="0" parTransId="{99951D0D-DCBC-4AFF-91AA-DB90C2433EE5}" sibTransId="{FDA70896-E8F0-4547-B88D-2A397B187D62}"/>
    <dgm:cxn modelId="{37E9F58A-4818-4F94-9BF8-33395E53186E}" srcId="{B3397DD5-97DD-477C-BB4C-5B708C0391EB}" destId="{9B3CC206-ACD2-44E3-9616-C4E9B6C4DBDB}" srcOrd="0" destOrd="0" parTransId="{7DE09CE7-541F-4009-B640-9CA5C74D8CD9}" sibTransId="{A1D65B3D-64DB-41CE-B4D3-5E455F9292CE}"/>
    <dgm:cxn modelId="{37CB3598-949B-41D0-AF94-2F281BB40EC7}" type="presOf" srcId="{84E56456-5B94-4E88-8278-551FCB0925BD}" destId="{7E0D4337-A8CA-431F-AA5F-F0AC7DFEAB65}" srcOrd="0" destOrd="0" presId="urn:microsoft.com/office/officeart/2005/8/layout/hierarchy6"/>
    <dgm:cxn modelId="{420B1965-375C-4F3B-82B4-87F3B0818867}" srcId="{B3397DD5-97DD-477C-BB4C-5B708C0391EB}" destId="{84E56456-5B94-4E88-8278-551FCB0925BD}" srcOrd="1" destOrd="0" parTransId="{A78139D1-3835-4AE6-981E-8732E37A3350}" sibTransId="{91BB2937-431F-4909-A96B-4C81932D311A}"/>
    <dgm:cxn modelId="{C6E887BC-BBEF-4750-B9F1-8E2E96EF00F9}" type="presOf" srcId="{84DED73C-C23A-4D1C-AB08-EAE47D0D511C}" destId="{4F3817EE-C15B-4440-9360-E58AC7324FBA}" srcOrd="0" destOrd="0" presId="urn:microsoft.com/office/officeart/2005/8/layout/hierarchy6"/>
    <dgm:cxn modelId="{A953619D-C60B-41B8-9749-172B0320B4D3}" type="presOf" srcId="{A78139D1-3835-4AE6-981E-8732E37A3350}" destId="{458CCCBD-DFCF-47A9-8921-7795B8D9CF99}" srcOrd="0" destOrd="0" presId="urn:microsoft.com/office/officeart/2005/8/layout/hierarchy6"/>
    <dgm:cxn modelId="{C7BC7A17-24E0-4DC1-8292-206455B16C4A}" type="presOf" srcId="{B3397DD5-97DD-477C-BB4C-5B708C0391EB}" destId="{69093CB2-EB8B-4851-B4F4-77F9591B5B4B}" srcOrd="0" destOrd="0" presId="urn:microsoft.com/office/officeart/2005/8/layout/hierarchy6"/>
    <dgm:cxn modelId="{9B1CBEE7-D483-41D8-A773-A1AA8CE4790A}" type="presOf" srcId="{8586A653-F2A7-4754-9154-AEA480EC6E99}" destId="{D8E4359A-87A9-4A72-B5F2-8810F093FA51}" srcOrd="0" destOrd="0" presId="urn:microsoft.com/office/officeart/2005/8/layout/hierarchy6"/>
    <dgm:cxn modelId="{9F7743EA-10EA-4FA4-9547-CFB2FE13C8C0}" type="presOf" srcId="{3412CAF2-6D54-45F5-8C62-4D4AE74227C5}" destId="{FD40F7E2-4A4C-4004-8842-050C025B45A3}" srcOrd="0" destOrd="0" presId="urn:microsoft.com/office/officeart/2005/8/layout/hierarchy6"/>
    <dgm:cxn modelId="{F7A348B7-0BE2-4E76-A29A-51CC57E3DAE5}" type="presOf" srcId="{9B3CC206-ACD2-44E3-9616-C4E9B6C4DBDB}" destId="{25F82843-5695-426F-9E61-D0121E7D7C1F}" srcOrd="0" destOrd="0" presId="urn:microsoft.com/office/officeart/2005/8/layout/hierarchy6"/>
    <dgm:cxn modelId="{CE339E45-AD73-4ED8-9331-0EAD452B8EB6}" type="presOf" srcId="{99F4F0DA-C32A-4442-8FE5-4625EF14EAB4}" destId="{15EC9F1E-1600-4317-8BD1-14435C26F2FF}" srcOrd="0" destOrd="0" presId="urn:microsoft.com/office/officeart/2005/8/layout/hierarchy6"/>
    <dgm:cxn modelId="{6BFE597F-B35A-4348-9883-A65FDA674E82}" type="presParOf" srcId="{4F3817EE-C15B-4440-9360-E58AC7324FBA}" destId="{F94550D6-0C60-4898-8EBC-AA8CDBA6A80F}" srcOrd="0" destOrd="0" presId="urn:microsoft.com/office/officeart/2005/8/layout/hierarchy6"/>
    <dgm:cxn modelId="{22C7BB58-4E92-4C29-A00B-552DE707CB7F}" type="presParOf" srcId="{F94550D6-0C60-4898-8EBC-AA8CDBA6A80F}" destId="{C099A9BB-ED0C-449F-B762-F0FEBC052A4C}" srcOrd="0" destOrd="0" presId="urn:microsoft.com/office/officeart/2005/8/layout/hierarchy6"/>
    <dgm:cxn modelId="{BAD471A4-B055-443F-A414-7D5D0F726924}" type="presParOf" srcId="{C099A9BB-ED0C-449F-B762-F0FEBC052A4C}" destId="{AD873CAE-0CE2-4BFB-9C35-B6BC6BEABE14}" srcOrd="0" destOrd="0" presId="urn:microsoft.com/office/officeart/2005/8/layout/hierarchy6"/>
    <dgm:cxn modelId="{91FC2B8D-D3B4-461E-AC66-C60F2D95F38F}" type="presParOf" srcId="{AD873CAE-0CE2-4BFB-9C35-B6BC6BEABE14}" destId="{D8E4359A-87A9-4A72-B5F2-8810F093FA51}" srcOrd="0" destOrd="0" presId="urn:microsoft.com/office/officeart/2005/8/layout/hierarchy6"/>
    <dgm:cxn modelId="{745793CA-7889-4B37-A637-A87C9C280A27}" type="presParOf" srcId="{AD873CAE-0CE2-4BFB-9C35-B6BC6BEABE14}" destId="{80EF3923-04CA-49A3-8BAD-6F01FBDEBCB9}" srcOrd="1" destOrd="0" presId="urn:microsoft.com/office/officeart/2005/8/layout/hierarchy6"/>
    <dgm:cxn modelId="{7928E633-564D-4EF1-998C-3376AA08DD49}" type="presParOf" srcId="{80EF3923-04CA-49A3-8BAD-6F01FBDEBCB9}" destId="{73BFDC86-BE1B-4499-A0DD-BFA98146A2E7}" srcOrd="0" destOrd="0" presId="urn:microsoft.com/office/officeart/2005/8/layout/hierarchy6"/>
    <dgm:cxn modelId="{42CA5E08-C45E-41FC-B2D6-C86124D8F1C7}" type="presParOf" srcId="{80EF3923-04CA-49A3-8BAD-6F01FBDEBCB9}" destId="{447A93B7-8447-4200-8606-369973518576}" srcOrd="1" destOrd="0" presId="urn:microsoft.com/office/officeart/2005/8/layout/hierarchy6"/>
    <dgm:cxn modelId="{09BB7C0F-A6E9-45F5-853F-53AB2225C0C0}" type="presParOf" srcId="{447A93B7-8447-4200-8606-369973518576}" destId="{15EC9F1E-1600-4317-8BD1-14435C26F2FF}" srcOrd="0" destOrd="0" presId="urn:microsoft.com/office/officeart/2005/8/layout/hierarchy6"/>
    <dgm:cxn modelId="{B20DD99C-C250-4B30-B091-24F83FAB756F}" type="presParOf" srcId="{447A93B7-8447-4200-8606-369973518576}" destId="{859CE4AD-7480-48B3-87CF-FC4771A82C98}" srcOrd="1" destOrd="0" presId="urn:microsoft.com/office/officeart/2005/8/layout/hierarchy6"/>
    <dgm:cxn modelId="{CB751B6A-825C-4F57-B484-0C7476E28402}" type="presParOf" srcId="{80EF3923-04CA-49A3-8BAD-6F01FBDEBCB9}" destId="{FD40F7E2-4A4C-4004-8842-050C025B45A3}" srcOrd="2" destOrd="0" presId="urn:microsoft.com/office/officeart/2005/8/layout/hierarchy6"/>
    <dgm:cxn modelId="{003D9DE9-52E5-496A-B4A1-DD5B3CF60B86}" type="presParOf" srcId="{80EF3923-04CA-49A3-8BAD-6F01FBDEBCB9}" destId="{99A0DEED-941E-4A45-9307-B2F38F32AA0E}" srcOrd="3" destOrd="0" presId="urn:microsoft.com/office/officeart/2005/8/layout/hierarchy6"/>
    <dgm:cxn modelId="{5965B125-DEC0-4400-AFAA-49011D6EE283}" type="presParOf" srcId="{99A0DEED-941E-4A45-9307-B2F38F32AA0E}" destId="{69093CB2-EB8B-4851-B4F4-77F9591B5B4B}" srcOrd="0" destOrd="0" presId="urn:microsoft.com/office/officeart/2005/8/layout/hierarchy6"/>
    <dgm:cxn modelId="{81ED3035-2E64-47D9-8365-5372DFF924DA}" type="presParOf" srcId="{99A0DEED-941E-4A45-9307-B2F38F32AA0E}" destId="{B3FAABDC-27CC-4952-9697-1BE9CA0B8D10}" srcOrd="1" destOrd="0" presId="urn:microsoft.com/office/officeart/2005/8/layout/hierarchy6"/>
    <dgm:cxn modelId="{0A3CB619-7348-4661-BB31-54CE24E1236A}" type="presParOf" srcId="{B3FAABDC-27CC-4952-9697-1BE9CA0B8D10}" destId="{C2925BDC-37F9-4A6E-B0AC-1F1D1E68F516}" srcOrd="0" destOrd="0" presId="urn:microsoft.com/office/officeart/2005/8/layout/hierarchy6"/>
    <dgm:cxn modelId="{A7FECBC4-6252-44DA-87E3-B5E201D8C70E}" type="presParOf" srcId="{B3FAABDC-27CC-4952-9697-1BE9CA0B8D10}" destId="{63D63965-C3BE-4169-8635-9EC1F81EB8A5}" srcOrd="1" destOrd="0" presId="urn:microsoft.com/office/officeart/2005/8/layout/hierarchy6"/>
    <dgm:cxn modelId="{804A160C-9180-44C2-BB70-392D62F4C574}" type="presParOf" srcId="{63D63965-C3BE-4169-8635-9EC1F81EB8A5}" destId="{25F82843-5695-426F-9E61-D0121E7D7C1F}" srcOrd="0" destOrd="0" presId="urn:microsoft.com/office/officeart/2005/8/layout/hierarchy6"/>
    <dgm:cxn modelId="{DA53A751-692C-410D-8826-12D3C685BBB0}" type="presParOf" srcId="{63D63965-C3BE-4169-8635-9EC1F81EB8A5}" destId="{3B5DB08C-0A42-4AB3-A20A-BE1AC996474E}" srcOrd="1" destOrd="0" presId="urn:microsoft.com/office/officeart/2005/8/layout/hierarchy6"/>
    <dgm:cxn modelId="{8B8BA638-0601-421E-9A3D-4AE1CA26014A}" type="presParOf" srcId="{B3FAABDC-27CC-4952-9697-1BE9CA0B8D10}" destId="{458CCCBD-DFCF-47A9-8921-7795B8D9CF99}" srcOrd="2" destOrd="0" presId="urn:microsoft.com/office/officeart/2005/8/layout/hierarchy6"/>
    <dgm:cxn modelId="{6B39FE5E-8F10-4888-BB4D-3A3C4D351C90}" type="presParOf" srcId="{B3FAABDC-27CC-4952-9697-1BE9CA0B8D10}" destId="{B6522FB9-F331-42E1-A1B2-67582213B01B}" srcOrd="3" destOrd="0" presId="urn:microsoft.com/office/officeart/2005/8/layout/hierarchy6"/>
    <dgm:cxn modelId="{9FBFD6AC-F570-487B-877F-6A71854582E1}" type="presParOf" srcId="{B6522FB9-F331-42E1-A1B2-67582213B01B}" destId="{7E0D4337-A8CA-431F-AA5F-F0AC7DFEAB65}" srcOrd="0" destOrd="0" presId="urn:microsoft.com/office/officeart/2005/8/layout/hierarchy6"/>
    <dgm:cxn modelId="{EB45ABA4-987F-46FF-B0D1-9D6932F99EDA}" type="presParOf" srcId="{B6522FB9-F331-42E1-A1B2-67582213B01B}" destId="{DAFB1560-7450-48AC-A30C-67D1E16D6F41}" srcOrd="1" destOrd="0" presId="urn:microsoft.com/office/officeart/2005/8/layout/hierarchy6"/>
    <dgm:cxn modelId="{87DA5998-F44C-4BC5-8A84-BBB64FD2ED61}" type="presParOf" srcId="{4F3817EE-C15B-4440-9360-E58AC7324FBA}" destId="{7D65EE7D-9AC2-4CEE-984C-627C8FC7B076}" srcOrd="1" destOrd="0" presId="urn:microsoft.com/office/officeart/2005/8/layout/hierarchy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8A1111-5BB2-4860-82FB-417E1AFBE743}">
      <dsp:nvSpPr>
        <dsp:cNvPr id="0" name=""/>
        <dsp:cNvSpPr/>
      </dsp:nvSpPr>
      <dsp:spPr>
        <a:xfrm>
          <a:off x="-616500" y="-109505"/>
          <a:ext cx="7190345" cy="1320858"/>
        </a:xfrm>
        <a:prstGeom prst="roundRect">
          <a:avLst>
            <a:gd name="adj" fmla="val 10000"/>
          </a:avLst>
        </a:prstGeom>
        <a:solidFill>
          <a:schemeClr val="lt1">
            <a:hueOff val="0"/>
            <a:satOff val="0"/>
            <a:lumOff val="0"/>
            <a:alphaOff val="0"/>
          </a:schemeClr>
        </a:solidFill>
        <a:ln w="400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s-ES_tradnl" sz="1600" b="1" u="sng" kern="1200" noProof="0" dirty="0" smtClean="0"/>
            <a:t>Fase 1: Determinación Gastos </a:t>
          </a:r>
          <a:r>
            <a:rPr lang="es-ES_tradnl" sz="1800" b="1" u="sng" kern="1200" noProof="0" dirty="0" smtClean="0"/>
            <a:t>Corriente</a:t>
          </a:r>
          <a:r>
            <a:rPr lang="es-ES_tradnl" sz="1600" b="1" u="sng" kern="1200" noProof="0" dirty="0" smtClean="0"/>
            <a:t> de los Centros</a:t>
          </a:r>
          <a:endParaRPr lang="es-ES_tradnl" sz="1600" b="1" u="sng" kern="1200" noProof="0" dirty="0"/>
        </a:p>
        <a:p>
          <a:pPr marL="57150" lvl="1" indent="-57150" algn="l" defTabSz="444500">
            <a:lnSpc>
              <a:spcPct val="90000"/>
            </a:lnSpc>
            <a:spcBef>
              <a:spcPct val="0"/>
            </a:spcBef>
            <a:spcAft>
              <a:spcPct val="15000"/>
            </a:spcAft>
            <a:buChar char="••"/>
          </a:pPr>
          <a:r>
            <a:rPr lang="es-ES_tradnl" sz="1000" kern="1200" noProof="0" dirty="0" smtClean="0"/>
            <a:t>Encuesta de requerimiento de gastos de centros educativos.</a:t>
          </a:r>
          <a:endParaRPr lang="es-ES_tradnl" sz="1000" kern="1200" noProof="0" dirty="0"/>
        </a:p>
        <a:p>
          <a:pPr marL="57150" lvl="1" indent="-57150" algn="l" defTabSz="444500">
            <a:lnSpc>
              <a:spcPct val="90000"/>
            </a:lnSpc>
            <a:spcBef>
              <a:spcPct val="0"/>
            </a:spcBef>
            <a:spcAft>
              <a:spcPct val="15000"/>
            </a:spcAft>
            <a:buChar char="••"/>
          </a:pPr>
          <a:r>
            <a:rPr lang="es-ES_tradnl" sz="1000" kern="1200" noProof="0" dirty="0" smtClean="0"/>
            <a:t>Revisión, Tabulación y Discusión de los mismos con las instancias correspondientes.</a:t>
          </a:r>
          <a:endParaRPr lang="es-ES_tradnl" sz="1000" kern="1200" noProof="0" dirty="0"/>
        </a:p>
        <a:p>
          <a:pPr marL="57150" lvl="1" indent="-57150" algn="l" defTabSz="444500">
            <a:lnSpc>
              <a:spcPct val="90000"/>
            </a:lnSpc>
            <a:spcBef>
              <a:spcPct val="0"/>
            </a:spcBef>
            <a:spcAft>
              <a:spcPct val="15000"/>
            </a:spcAft>
            <a:buChar char="••"/>
          </a:pPr>
          <a:r>
            <a:rPr lang="es-ES_tradnl" sz="1000" kern="1200" noProof="0" smtClean="0"/>
            <a:t>Distribución de las responsabilidades de suministros, compras, construcciones asi como de la gama de servicios  generados en la encuesta, en función de las instancias responsables de los mismos.</a:t>
          </a:r>
          <a:endParaRPr lang="es-ES_tradnl" sz="1000" kern="1200" noProof="0"/>
        </a:p>
      </dsp:txBody>
      <dsp:txXfrm>
        <a:off x="-577813" y="-70818"/>
        <a:ext cx="5712012" cy="1243484"/>
      </dsp:txXfrm>
    </dsp:sp>
    <dsp:sp modelId="{40BEA25C-17EF-4DE8-A9C8-D4040860A0FE}">
      <dsp:nvSpPr>
        <dsp:cNvPr id="0" name=""/>
        <dsp:cNvSpPr/>
      </dsp:nvSpPr>
      <dsp:spPr>
        <a:xfrm>
          <a:off x="-226615" y="1297457"/>
          <a:ext cx="7401760" cy="1159487"/>
        </a:xfrm>
        <a:prstGeom prst="roundRect">
          <a:avLst>
            <a:gd name="adj" fmla="val 10000"/>
          </a:avLst>
        </a:prstGeom>
        <a:solidFill>
          <a:schemeClr val="lt1">
            <a:hueOff val="0"/>
            <a:satOff val="0"/>
            <a:lumOff val="0"/>
            <a:alphaOff val="0"/>
          </a:schemeClr>
        </a:solidFill>
        <a:ln w="400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s-ES_tradnl" sz="1600" b="1" u="sng" kern="1200" noProof="0" dirty="0" smtClean="0"/>
            <a:t>Fase 2: Formulación presupuestaria desde las instancias gestoras</a:t>
          </a:r>
          <a:endParaRPr lang="es-ES_tradnl" sz="1600" b="1" u="sng" kern="1200" noProof="0" dirty="0"/>
        </a:p>
        <a:p>
          <a:pPr marL="57150" lvl="1" indent="-57150" algn="l" defTabSz="444500">
            <a:lnSpc>
              <a:spcPct val="90000"/>
            </a:lnSpc>
            <a:spcBef>
              <a:spcPct val="0"/>
            </a:spcBef>
            <a:spcAft>
              <a:spcPct val="15000"/>
            </a:spcAft>
            <a:buChar char="••"/>
          </a:pPr>
          <a:r>
            <a:rPr lang="es-ES_tradnl" sz="1000" kern="1200" noProof="0" smtClean="0"/>
            <a:t>Selección de las lineas estrategicas seleccionadas en el Plan Decenal 2008-2018 en función de cada una de las instancias de la Secretaria de Estado de Educación.</a:t>
          </a:r>
          <a:endParaRPr lang="es-ES_tradnl" sz="1000" kern="1200" noProof="0"/>
        </a:p>
        <a:p>
          <a:pPr marL="57150" lvl="1" indent="-57150" algn="l" defTabSz="444500">
            <a:lnSpc>
              <a:spcPct val="90000"/>
            </a:lnSpc>
            <a:spcBef>
              <a:spcPct val="0"/>
            </a:spcBef>
            <a:spcAft>
              <a:spcPct val="15000"/>
            </a:spcAft>
            <a:buChar char="••"/>
          </a:pPr>
          <a:r>
            <a:rPr lang="es-ES_tradnl" sz="1000" kern="1200" noProof="0" smtClean="0"/>
            <a:t> Diseno de las lineas de acción a ser tomadas en el periodo a presupuestar con respecto a las lineas correspondientes a cada una de las instacias.</a:t>
          </a:r>
          <a:endParaRPr lang="es-ES_tradnl" sz="1000" kern="1200" noProof="0"/>
        </a:p>
        <a:p>
          <a:pPr marL="57150" lvl="1" indent="-57150" algn="l" defTabSz="444500">
            <a:lnSpc>
              <a:spcPct val="90000"/>
            </a:lnSpc>
            <a:spcBef>
              <a:spcPct val="0"/>
            </a:spcBef>
            <a:spcAft>
              <a:spcPct val="15000"/>
            </a:spcAft>
            <a:buChar char="••"/>
          </a:pPr>
          <a:r>
            <a:rPr lang="es-ES_tradnl" sz="1000" kern="1200" noProof="0" smtClean="0"/>
            <a:t> Asignación de recursos a cada una de estas lineas estrategicas por instancia.</a:t>
          </a:r>
          <a:endParaRPr lang="es-ES_tradnl" sz="1000" kern="1200" noProof="0"/>
        </a:p>
      </dsp:txBody>
      <dsp:txXfrm>
        <a:off x="-192655" y="1331417"/>
        <a:ext cx="5957025" cy="1091567"/>
      </dsp:txXfrm>
    </dsp:sp>
    <dsp:sp modelId="{35691BEB-32FC-476A-87B5-26E1049187B8}">
      <dsp:nvSpPr>
        <dsp:cNvPr id="0" name=""/>
        <dsp:cNvSpPr/>
      </dsp:nvSpPr>
      <dsp:spPr>
        <a:xfrm>
          <a:off x="0" y="2537660"/>
          <a:ext cx="7251277" cy="902931"/>
        </a:xfrm>
        <a:prstGeom prst="roundRect">
          <a:avLst>
            <a:gd name="adj" fmla="val 10000"/>
          </a:avLst>
        </a:prstGeom>
        <a:solidFill>
          <a:schemeClr val="lt1">
            <a:hueOff val="0"/>
            <a:satOff val="0"/>
            <a:lumOff val="0"/>
            <a:alphaOff val="0"/>
          </a:schemeClr>
        </a:solidFill>
        <a:ln w="400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s-ES_tradnl" sz="1600" b="1" u="sng" kern="1200" noProof="0" dirty="0" smtClean="0"/>
            <a:t>Fase 3: Determinación del Gasto de Operación y/o Administrativo</a:t>
          </a:r>
          <a:endParaRPr lang="es-ES_tradnl" sz="1600" b="1" u="sng" kern="1200" noProof="0" dirty="0"/>
        </a:p>
        <a:p>
          <a:pPr marL="57150" lvl="1" indent="-57150" algn="l" defTabSz="444500">
            <a:lnSpc>
              <a:spcPct val="90000"/>
            </a:lnSpc>
            <a:spcBef>
              <a:spcPct val="0"/>
            </a:spcBef>
            <a:spcAft>
              <a:spcPct val="15000"/>
            </a:spcAft>
            <a:buChar char="••"/>
          </a:pPr>
          <a:r>
            <a:rPr lang="es-ES_tradnl" sz="1000" kern="1200" noProof="0" smtClean="0"/>
            <a:t> Determinación de los gastos en salarios del sistema. Asi como creación de nuevos puestos para el periodo en cuestión.</a:t>
          </a:r>
          <a:endParaRPr lang="es-ES_tradnl" sz="1000" kern="1200" noProof="0"/>
        </a:p>
        <a:p>
          <a:pPr marL="57150" lvl="1" indent="-57150" algn="l" defTabSz="444500">
            <a:lnSpc>
              <a:spcPct val="90000"/>
            </a:lnSpc>
            <a:spcBef>
              <a:spcPct val="0"/>
            </a:spcBef>
            <a:spcAft>
              <a:spcPct val="15000"/>
            </a:spcAft>
            <a:buChar char="••"/>
          </a:pPr>
          <a:r>
            <a:rPr lang="es-ES_tradnl" sz="1000" kern="1200" noProof="0" smtClean="0"/>
            <a:t> Determinación de los gastos de operación de la Sede y sus instancias centrales.</a:t>
          </a:r>
          <a:endParaRPr lang="es-ES_tradnl" sz="1000" kern="1200" noProof="0"/>
        </a:p>
      </dsp:txBody>
      <dsp:txXfrm>
        <a:off x="26446" y="2564106"/>
        <a:ext cx="5849561" cy="850039"/>
      </dsp:txXfrm>
    </dsp:sp>
    <dsp:sp modelId="{7BD93268-4B9F-43D2-B3A0-753355400028}">
      <dsp:nvSpPr>
        <dsp:cNvPr id="0" name=""/>
        <dsp:cNvSpPr/>
      </dsp:nvSpPr>
      <dsp:spPr>
        <a:xfrm>
          <a:off x="155798" y="3515539"/>
          <a:ext cx="7013420" cy="686039"/>
        </a:xfrm>
        <a:prstGeom prst="roundRect">
          <a:avLst>
            <a:gd name="adj" fmla="val 10000"/>
          </a:avLst>
        </a:prstGeom>
        <a:solidFill>
          <a:schemeClr val="lt1">
            <a:hueOff val="0"/>
            <a:satOff val="0"/>
            <a:lumOff val="0"/>
            <a:alphaOff val="0"/>
          </a:schemeClr>
        </a:solidFill>
        <a:ln w="400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s-ES_tradnl" sz="1600" b="1" u="sng" kern="1200" noProof="0" dirty="0" smtClean="0"/>
            <a:t>Fase 4: Formulación Presupuesto del Periodo</a:t>
          </a:r>
          <a:endParaRPr lang="es-ES_tradnl" sz="1600" b="1" u="sng" kern="1200" noProof="0" dirty="0"/>
        </a:p>
        <a:p>
          <a:pPr marL="57150" lvl="1" indent="-57150" algn="l" defTabSz="444500">
            <a:lnSpc>
              <a:spcPct val="90000"/>
            </a:lnSpc>
            <a:spcBef>
              <a:spcPct val="0"/>
            </a:spcBef>
            <a:spcAft>
              <a:spcPct val="15000"/>
            </a:spcAft>
            <a:buChar char="••"/>
          </a:pPr>
          <a:r>
            <a:rPr lang="es-ES_tradnl" sz="1000" kern="1200" noProof="0" smtClean="0"/>
            <a:t>Integración de las fase 1, 2 y 3 para conformar el presupuesto de la SEE del periodo.</a:t>
          </a:r>
          <a:endParaRPr lang="es-ES_tradnl" sz="1000" kern="1200" noProof="0"/>
        </a:p>
      </dsp:txBody>
      <dsp:txXfrm>
        <a:off x="175891" y="3535632"/>
        <a:ext cx="5668655" cy="645853"/>
      </dsp:txXfrm>
    </dsp:sp>
    <dsp:sp modelId="{ADF5ADCC-F7CF-4F36-A4AD-2E99DF8EEE06}">
      <dsp:nvSpPr>
        <dsp:cNvPr id="0" name=""/>
        <dsp:cNvSpPr/>
      </dsp:nvSpPr>
      <dsp:spPr>
        <a:xfrm>
          <a:off x="109270" y="4200882"/>
          <a:ext cx="7377254" cy="1190009"/>
        </a:xfrm>
        <a:prstGeom prst="roundRect">
          <a:avLst>
            <a:gd name="adj" fmla="val 10000"/>
          </a:avLst>
        </a:prstGeom>
        <a:solidFill>
          <a:schemeClr val="lt1">
            <a:hueOff val="0"/>
            <a:satOff val="0"/>
            <a:lumOff val="0"/>
            <a:alphaOff val="0"/>
          </a:schemeClr>
        </a:solidFill>
        <a:ln w="400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s-ES_tradnl" sz="1600" b="1" u="sng" kern="1200" noProof="0" dirty="0" smtClean="0"/>
            <a:t>Fase 5: Generación del Plan Operativo Anual de la SEE  por Instancias y Programas</a:t>
          </a:r>
          <a:endParaRPr lang="es-ES_tradnl" sz="1600" b="1" u="sng" kern="1200" noProof="0" dirty="0"/>
        </a:p>
        <a:p>
          <a:pPr marL="57150" lvl="1" indent="-57150" algn="l" defTabSz="444500">
            <a:lnSpc>
              <a:spcPct val="90000"/>
            </a:lnSpc>
            <a:spcBef>
              <a:spcPct val="0"/>
            </a:spcBef>
            <a:spcAft>
              <a:spcPct val="15000"/>
            </a:spcAft>
            <a:buChar char="••"/>
          </a:pPr>
          <a:r>
            <a:rPr lang="es-ES_tradnl" sz="1000" kern="1200" noProof="0" dirty="0" smtClean="0"/>
            <a:t>Integración de  todas las fases y </a:t>
          </a:r>
          <a:r>
            <a:rPr lang="es-ES_tradnl" sz="1000" b="1" kern="1200" noProof="0" dirty="0" smtClean="0"/>
            <a:t>basado en el presupuesto aprobado a la SEE </a:t>
          </a:r>
          <a:r>
            <a:rPr lang="es-ES_tradnl" sz="1000" kern="1200" noProof="0" dirty="0" smtClean="0"/>
            <a:t>y </a:t>
          </a:r>
          <a:r>
            <a:rPr lang="es-ES_tradnl" sz="1000" b="1" kern="1200" noProof="0" dirty="0" smtClean="0"/>
            <a:t>alineado en función de las líneas determinadas en la Fase 4).</a:t>
          </a:r>
          <a:endParaRPr lang="es-ES_tradnl" sz="1000" b="1" kern="1200" noProof="0" dirty="0"/>
        </a:p>
      </dsp:txBody>
      <dsp:txXfrm>
        <a:off x="144124" y="4235736"/>
        <a:ext cx="5935290" cy="1120301"/>
      </dsp:txXfrm>
    </dsp:sp>
    <dsp:sp modelId="{ACD4FC7F-59BE-44D0-B8F2-01BF34435BAC}">
      <dsp:nvSpPr>
        <dsp:cNvPr id="0" name=""/>
        <dsp:cNvSpPr/>
      </dsp:nvSpPr>
      <dsp:spPr>
        <a:xfrm>
          <a:off x="5330396" y="789876"/>
          <a:ext cx="673674" cy="673674"/>
        </a:xfrm>
        <a:prstGeom prst="downArrow">
          <a:avLst>
            <a:gd name="adj1" fmla="val 55000"/>
            <a:gd name="adj2" fmla="val 45000"/>
          </a:avLst>
        </a:prstGeom>
        <a:solidFill>
          <a:schemeClr val="lt1">
            <a:alpha val="90000"/>
            <a:tint val="40000"/>
            <a:hueOff val="0"/>
            <a:satOff val="0"/>
            <a:lumOff val="0"/>
            <a:alphaOff val="0"/>
          </a:schemeClr>
        </a:solidFill>
        <a:ln w="40000" cap="flat" cmpd="sng" algn="ctr">
          <a:solidFill>
            <a:schemeClr val="accent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l" defTabSz="1333500">
            <a:lnSpc>
              <a:spcPct val="90000"/>
            </a:lnSpc>
            <a:spcBef>
              <a:spcPct val="0"/>
            </a:spcBef>
            <a:spcAft>
              <a:spcPct val="35000"/>
            </a:spcAft>
          </a:pPr>
          <a:endParaRPr lang="es-ES_tradnl" sz="3000" kern="1200" noProof="0">
            <a:solidFill>
              <a:srgbClr val="FF0000"/>
            </a:solidFill>
          </a:endParaRPr>
        </a:p>
      </dsp:txBody>
      <dsp:txXfrm>
        <a:off x="5481973" y="789876"/>
        <a:ext cx="370520" cy="506940"/>
      </dsp:txXfrm>
    </dsp:sp>
    <dsp:sp modelId="{AEFF7473-8E62-45AF-B119-CC50AF6CAFD1}">
      <dsp:nvSpPr>
        <dsp:cNvPr id="0" name=""/>
        <dsp:cNvSpPr/>
      </dsp:nvSpPr>
      <dsp:spPr>
        <a:xfrm>
          <a:off x="6073060" y="1993205"/>
          <a:ext cx="673674" cy="673674"/>
        </a:xfrm>
        <a:prstGeom prst="downArrow">
          <a:avLst>
            <a:gd name="adj1" fmla="val 55000"/>
            <a:gd name="adj2" fmla="val 45000"/>
          </a:avLst>
        </a:prstGeom>
        <a:solidFill>
          <a:schemeClr val="lt1">
            <a:alpha val="90000"/>
            <a:tint val="40000"/>
            <a:hueOff val="0"/>
            <a:satOff val="0"/>
            <a:lumOff val="0"/>
            <a:alphaOff val="0"/>
          </a:schemeClr>
        </a:solidFill>
        <a:ln w="40000" cap="flat" cmpd="sng" algn="ctr">
          <a:solidFill>
            <a:schemeClr val="accent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l" defTabSz="1333500">
            <a:lnSpc>
              <a:spcPct val="90000"/>
            </a:lnSpc>
            <a:spcBef>
              <a:spcPct val="0"/>
            </a:spcBef>
            <a:spcAft>
              <a:spcPct val="35000"/>
            </a:spcAft>
          </a:pPr>
          <a:endParaRPr lang="es-ES_tradnl" sz="3000" kern="1200" noProof="0"/>
        </a:p>
      </dsp:txBody>
      <dsp:txXfrm>
        <a:off x="6224637" y="1993205"/>
        <a:ext cx="370520" cy="506940"/>
      </dsp:txXfrm>
    </dsp:sp>
    <dsp:sp modelId="{D836B331-C010-448F-A947-1A87B6A8EB6D}">
      <dsp:nvSpPr>
        <dsp:cNvPr id="0" name=""/>
        <dsp:cNvSpPr/>
      </dsp:nvSpPr>
      <dsp:spPr>
        <a:xfrm>
          <a:off x="6234087" y="3133342"/>
          <a:ext cx="673674" cy="673674"/>
        </a:xfrm>
        <a:prstGeom prst="downArrow">
          <a:avLst>
            <a:gd name="adj1" fmla="val 55000"/>
            <a:gd name="adj2" fmla="val 45000"/>
          </a:avLst>
        </a:prstGeom>
        <a:solidFill>
          <a:schemeClr val="lt1">
            <a:alpha val="90000"/>
            <a:tint val="40000"/>
            <a:hueOff val="0"/>
            <a:satOff val="0"/>
            <a:lumOff val="0"/>
            <a:alphaOff val="0"/>
          </a:schemeClr>
        </a:solidFill>
        <a:ln w="40000" cap="flat" cmpd="sng" algn="ctr">
          <a:solidFill>
            <a:schemeClr val="accent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l" defTabSz="1333500">
            <a:lnSpc>
              <a:spcPct val="90000"/>
            </a:lnSpc>
            <a:spcBef>
              <a:spcPct val="0"/>
            </a:spcBef>
            <a:spcAft>
              <a:spcPct val="35000"/>
            </a:spcAft>
          </a:pPr>
          <a:endParaRPr lang="es-ES_tradnl" sz="3000" kern="1200" noProof="0"/>
        </a:p>
      </dsp:txBody>
      <dsp:txXfrm>
        <a:off x="6385664" y="3133342"/>
        <a:ext cx="370520" cy="506940"/>
      </dsp:txXfrm>
    </dsp:sp>
    <dsp:sp modelId="{61E478FD-CF38-481A-8051-A66A07821032}">
      <dsp:nvSpPr>
        <dsp:cNvPr id="0" name=""/>
        <dsp:cNvSpPr/>
      </dsp:nvSpPr>
      <dsp:spPr>
        <a:xfrm>
          <a:off x="6047787" y="3960925"/>
          <a:ext cx="673674" cy="673674"/>
        </a:xfrm>
        <a:prstGeom prst="downArrow">
          <a:avLst>
            <a:gd name="adj1" fmla="val 55000"/>
            <a:gd name="adj2" fmla="val 45000"/>
          </a:avLst>
        </a:prstGeom>
        <a:solidFill>
          <a:schemeClr val="lt1">
            <a:alpha val="90000"/>
            <a:tint val="40000"/>
            <a:hueOff val="0"/>
            <a:satOff val="0"/>
            <a:lumOff val="0"/>
            <a:alphaOff val="0"/>
          </a:schemeClr>
        </a:solidFill>
        <a:ln w="40000" cap="flat" cmpd="sng" algn="ctr">
          <a:solidFill>
            <a:schemeClr val="accent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l" defTabSz="1333500">
            <a:lnSpc>
              <a:spcPct val="90000"/>
            </a:lnSpc>
            <a:spcBef>
              <a:spcPct val="0"/>
            </a:spcBef>
            <a:spcAft>
              <a:spcPct val="35000"/>
            </a:spcAft>
          </a:pPr>
          <a:endParaRPr lang="es-ES_tradnl" sz="3000" kern="1200" noProof="0"/>
        </a:p>
      </dsp:txBody>
      <dsp:txXfrm>
        <a:off x="6199364" y="3960925"/>
        <a:ext cx="370520" cy="5069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CCEDED-95C1-46B9-8168-4421E83A128B}">
      <dsp:nvSpPr>
        <dsp:cNvPr id="0" name=""/>
        <dsp:cNvSpPr/>
      </dsp:nvSpPr>
      <dsp:spPr>
        <a:xfrm>
          <a:off x="5902" y="1500200"/>
          <a:ext cx="1422366" cy="1500193"/>
        </a:xfrm>
        <a:prstGeom prst="roundRect">
          <a:avLst>
            <a:gd name="adj" fmla="val 10000"/>
          </a:avLst>
        </a:prstGeom>
        <a:gradFill rotWithShape="0">
          <a:gsLst>
            <a:gs pos="0">
              <a:schemeClr val="accent4">
                <a:hueOff val="0"/>
                <a:satOff val="0"/>
                <a:lumOff val="0"/>
                <a:alphaOff val="0"/>
                <a:tint val="74000"/>
              </a:schemeClr>
            </a:gs>
            <a:gs pos="49000">
              <a:schemeClr val="accent4">
                <a:hueOff val="0"/>
                <a:satOff val="0"/>
                <a:lumOff val="0"/>
                <a:alphaOff val="0"/>
                <a:tint val="96000"/>
                <a:shade val="84000"/>
                <a:satMod val="110000"/>
              </a:schemeClr>
            </a:gs>
            <a:gs pos="49100">
              <a:schemeClr val="accent4">
                <a:hueOff val="0"/>
                <a:satOff val="0"/>
                <a:lumOff val="0"/>
                <a:alphaOff val="0"/>
                <a:shade val="55000"/>
                <a:satMod val="150000"/>
              </a:schemeClr>
            </a:gs>
            <a:gs pos="92000">
              <a:schemeClr val="accent4">
                <a:hueOff val="0"/>
                <a:satOff val="0"/>
                <a:lumOff val="0"/>
                <a:alphaOff val="0"/>
                <a:tint val="98000"/>
                <a:shade val="90000"/>
                <a:satMod val="128000"/>
              </a:schemeClr>
            </a:gs>
            <a:gs pos="100000">
              <a:schemeClr val="accent4">
                <a:hueOff val="0"/>
                <a:satOff val="0"/>
                <a:lumOff val="0"/>
                <a:alphaOff val="0"/>
                <a:tint val="90000"/>
                <a:shade val="97000"/>
                <a:satMod val="128000"/>
              </a:schemeClr>
            </a:gs>
          </a:gsLst>
          <a:lin ang="5400000" scaled="1"/>
        </a:gradFill>
        <a:ln>
          <a:noFill/>
        </a:ln>
        <a:effectLst>
          <a:outerShdw blurRad="39000" dist="25400" dir="5400000" rotWithShape="0">
            <a:schemeClr val="accent4">
              <a:hueOff val="0"/>
              <a:satOff val="0"/>
              <a:lumOff val="0"/>
              <a:alphaOff val="0"/>
              <a:shade val="33000"/>
              <a:alpha val="83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s-DO" sz="1800" b="1" kern="1200" dirty="0" smtClean="0">
              <a:effectLst>
                <a:outerShdw blurRad="38100" dist="38100" dir="2700000" algn="tl">
                  <a:srgbClr val="000000">
                    <a:alpha val="43137"/>
                  </a:srgbClr>
                </a:outerShdw>
              </a:effectLst>
            </a:rPr>
            <a:t>Plan Decenal  2008-2018</a:t>
          </a:r>
        </a:p>
      </dsp:txBody>
      <dsp:txXfrm>
        <a:off x="47562" y="1541860"/>
        <a:ext cx="1339046" cy="1416873"/>
      </dsp:txXfrm>
    </dsp:sp>
    <dsp:sp modelId="{11A16C7C-9F13-47F3-9D12-4DE443E3AE8C}">
      <dsp:nvSpPr>
        <dsp:cNvPr id="0" name=""/>
        <dsp:cNvSpPr/>
      </dsp:nvSpPr>
      <dsp:spPr>
        <a:xfrm rot="21562017">
          <a:off x="1428253" y="2235587"/>
          <a:ext cx="501016" cy="23882"/>
        </a:xfrm>
        <a:custGeom>
          <a:avLst/>
          <a:gdLst/>
          <a:ahLst/>
          <a:cxnLst/>
          <a:rect l="0" t="0" r="0" b="0"/>
          <a:pathLst>
            <a:path>
              <a:moveTo>
                <a:pt x="0" y="11941"/>
              </a:moveTo>
              <a:lnTo>
                <a:pt x="501016" y="11941"/>
              </a:lnTo>
            </a:path>
          </a:pathLst>
        </a:custGeom>
        <a:noFill/>
        <a:ln w="40000" cap="flat" cmpd="sng" algn="ctr">
          <a:solidFill>
            <a:schemeClr val="accent6">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44550">
            <a:lnSpc>
              <a:spcPct val="90000"/>
            </a:lnSpc>
            <a:spcBef>
              <a:spcPct val="0"/>
            </a:spcBef>
            <a:spcAft>
              <a:spcPct val="35000"/>
            </a:spcAft>
          </a:pPr>
          <a:endParaRPr lang="es-DO" sz="1900" kern="1200" dirty="0">
            <a:effectLst>
              <a:outerShdw blurRad="38100" dist="38100" dir="2700000" algn="tl">
                <a:srgbClr val="000000">
                  <a:alpha val="43137"/>
                </a:srgbClr>
              </a:outerShdw>
            </a:effectLst>
          </a:endParaRPr>
        </a:p>
      </dsp:txBody>
      <dsp:txXfrm>
        <a:off x="1666236" y="2235003"/>
        <a:ext cx="25050" cy="25050"/>
      </dsp:txXfrm>
    </dsp:sp>
    <dsp:sp modelId="{735B618C-0575-492D-ACE0-D98F071EB058}">
      <dsp:nvSpPr>
        <dsp:cNvPr id="0" name=""/>
        <dsp:cNvSpPr/>
      </dsp:nvSpPr>
      <dsp:spPr>
        <a:xfrm>
          <a:off x="1929255" y="1826797"/>
          <a:ext cx="1187363" cy="835928"/>
        </a:xfrm>
        <a:prstGeom prst="roundRect">
          <a:avLst>
            <a:gd name="adj" fmla="val 10000"/>
          </a:avLst>
        </a:prstGeom>
        <a:gradFill rotWithShape="0">
          <a:gsLst>
            <a:gs pos="0">
              <a:schemeClr val="accent6">
                <a:hueOff val="0"/>
                <a:satOff val="0"/>
                <a:lumOff val="0"/>
                <a:alphaOff val="0"/>
                <a:tint val="74000"/>
              </a:schemeClr>
            </a:gs>
            <a:gs pos="49000">
              <a:schemeClr val="accent6">
                <a:hueOff val="0"/>
                <a:satOff val="0"/>
                <a:lumOff val="0"/>
                <a:alphaOff val="0"/>
                <a:tint val="96000"/>
                <a:shade val="84000"/>
                <a:satMod val="110000"/>
              </a:schemeClr>
            </a:gs>
            <a:gs pos="49100">
              <a:schemeClr val="accent6">
                <a:hueOff val="0"/>
                <a:satOff val="0"/>
                <a:lumOff val="0"/>
                <a:alphaOff val="0"/>
                <a:shade val="55000"/>
                <a:satMod val="150000"/>
              </a:schemeClr>
            </a:gs>
            <a:gs pos="92000">
              <a:schemeClr val="accent6">
                <a:hueOff val="0"/>
                <a:satOff val="0"/>
                <a:lumOff val="0"/>
                <a:alphaOff val="0"/>
                <a:tint val="98000"/>
                <a:shade val="90000"/>
                <a:satMod val="128000"/>
              </a:schemeClr>
            </a:gs>
            <a:gs pos="100000">
              <a:schemeClr val="accent6">
                <a:hueOff val="0"/>
                <a:satOff val="0"/>
                <a:lumOff val="0"/>
                <a:alphaOff val="0"/>
                <a:tint val="90000"/>
                <a:shade val="97000"/>
                <a:satMod val="128000"/>
              </a:schemeClr>
            </a:gs>
          </a:gsLst>
          <a:lin ang="5400000" scaled="1"/>
        </a:gradFill>
        <a:ln>
          <a:noFill/>
        </a:ln>
        <a:effectLst>
          <a:outerShdw blurRad="39000" dist="25400" dir="5400000" rotWithShape="0">
            <a:schemeClr val="accent6">
              <a:hueOff val="0"/>
              <a:satOff val="0"/>
              <a:lumOff val="0"/>
              <a:alphaOff val="0"/>
              <a:shade val="33000"/>
              <a:alpha val="83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s-DO" sz="1800" kern="1200" dirty="0" smtClean="0">
              <a:effectLst>
                <a:outerShdw blurRad="38100" dist="38100" dir="2700000" algn="tl">
                  <a:srgbClr val="000000">
                    <a:alpha val="43137"/>
                  </a:srgbClr>
                </a:outerShdw>
              </a:effectLst>
            </a:rPr>
            <a:t>Políticas</a:t>
          </a:r>
          <a:endParaRPr lang="es-DO" sz="1800" kern="1200" dirty="0">
            <a:effectLst>
              <a:outerShdw blurRad="38100" dist="38100" dir="2700000" algn="tl">
                <a:srgbClr val="000000">
                  <a:alpha val="43137"/>
                </a:srgbClr>
              </a:outerShdw>
            </a:effectLst>
          </a:endParaRPr>
        </a:p>
      </dsp:txBody>
      <dsp:txXfrm>
        <a:off x="1953738" y="1851280"/>
        <a:ext cx="1138397" cy="786962"/>
      </dsp:txXfrm>
    </dsp:sp>
    <dsp:sp modelId="{6B82CEFA-1EF8-4F54-805D-0F1D3ABC9682}">
      <dsp:nvSpPr>
        <dsp:cNvPr id="0" name=""/>
        <dsp:cNvSpPr/>
      </dsp:nvSpPr>
      <dsp:spPr>
        <a:xfrm rot="41872">
          <a:off x="3116602" y="2235587"/>
          <a:ext cx="454489" cy="23882"/>
        </a:xfrm>
        <a:custGeom>
          <a:avLst/>
          <a:gdLst/>
          <a:ahLst/>
          <a:cxnLst/>
          <a:rect l="0" t="0" r="0" b="0"/>
          <a:pathLst>
            <a:path>
              <a:moveTo>
                <a:pt x="0" y="11941"/>
              </a:moveTo>
              <a:lnTo>
                <a:pt x="454489" y="11941"/>
              </a:lnTo>
            </a:path>
          </a:pathLst>
        </a:custGeom>
        <a:noFill/>
        <a:ln w="40000"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DO" sz="500" kern="1200"/>
        </a:p>
      </dsp:txBody>
      <dsp:txXfrm>
        <a:off x="3332484" y="2236166"/>
        <a:ext cx="22724" cy="22724"/>
      </dsp:txXfrm>
    </dsp:sp>
    <dsp:sp modelId="{5118E4B5-B1BD-4749-A52F-CC13B3B0B066}">
      <dsp:nvSpPr>
        <dsp:cNvPr id="0" name=""/>
        <dsp:cNvSpPr/>
      </dsp:nvSpPr>
      <dsp:spPr>
        <a:xfrm>
          <a:off x="3571075" y="1951721"/>
          <a:ext cx="1194302" cy="597151"/>
        </a:xfrm>
        <a:prstGeom prst="roundRect">
          <a:avLst>
            <a:gd name="adj" fmla="val 10000"/>
          </a:avLst>
        </a:prstGeom>
        <a:gradFill rotWithShape="0">
          <a:gsLst>
            <a:gs pos="0">
              <a:schemeClr val="accent1">
                <a:hueOff val="0"/>
                <a:satOff val="0"/>
                <a:lumOff val="0"/>
                <a:alphaOff val="0"/>
                <a:tint val="74000"/>
              </a:schemeClr>
            </a:gs>
            <a:gs pos="49000">
              <a:schemeClr val="accent1">
                <a:hueOff val="0"/>
                <a:satOff val="0"/>
                <a:lumOff val="0"/>
                <a:alphaOff val="0"/>
                <a:tint val="96000"/>
                <a:shade val="84000"/>
                <a:satMod val="110000"/>
              </a:schemeClr>
            </a:gs>
            <a:gs pos="49100">
              <a:schemeClr val="accent1">
                <a:hueOff val="0"/>
                <a:satOff val="0"/>
                <a:lumOff val="0"/>
                <a:alphaOff val="0"/>
                <a:shade val="55000"/>
                <a:satMod val="150000"/>
              </a:schemeClr>
            </a:gs>
            <a:gs pos="92000">
              <a:schemeClr val="accent1">
                <a:hueOff val="0"/>
                <a:satOff val="0"/>
                <a:lumOff val="0"/>
                <a:alphaOff val="0"/>
                <a:tint val="98000"/>
                <a:shade val="90000"/>
                <a:satMod val="128000"/>
              </a:schemeClr>
            </a:gs>
            <a:gs pos="100000">
              <a:schemeClr val="accent1">
                <a:hueOff val="0"/>
                <a:satOff val="0"/>
                <a:lumOff val="0"/>
                <a:alphaOff val="0"/>
                <a:tint val="90000"/>
                <a:shade val="97000"/>
                <a:satMod val="128000"/>
              </a:schemeClr>
            </a:gs>
          </a:gsLst>
          <a:lin ang="5400000" scaled="1"/>
        </a:gradFill>
        <a:ln>
          <a:noFill/>
        </a:ln>
        <a:effectLst>
          <a:outerShdw blurRad="39000" dist="25400" dir="5400000" rotWithShape="0">
            <a:schemeClr val="accent1">
              <a:hueOff val="0"/>
              <a:satOff val="0"/>
              <a:lumOff val="0"/>
              <a:alphaOff val="0"/>
              <a:shade val="33000"/>
              <a:alpha val="83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s-DO" sz="1800" kern="1200" dirty="0" smtClean="0">
              <a:effectLst>
                <a:outerShdw blurRad="38100" dist="38100" dir="2700000" algn="tl">
                  <a:srgbClr val="000000">
                    <a:alpha val="43137"/>
                  </a:srgbClr>
                </a:outerShdw>
              </a:effectLst>
            </a:rPr>
            <a:t>Objetivos</a:t>
          </a:r>
          <a:endParaRPr lang="es-DO" sz="1800" kern="1200" dirty="0">
            <a:effectLst>
              <a:outerShdw blurRad="38100" dist="38100" dir="2700000" algn="tl">
                <a:srgbClr val="000000">
                  <a:alpha val="43137"/>
                </a:srgbClr>
              </a:outerShdw>
            </a:effectLst>
          </a:endParaRPr>
        </a:p>
      </dsp:txBody>
      <dsp:txXfrm>
        <a:off x="3588565" y="1969211"/>
        <a:ext cx="1159322" cy="562171"/>
      </dsp:txXfrm>
    </dsp:sp>
    <dsp:sp modelId="{1A896E04-4812-4E05-8727-FE5E1238FF80}">
      <dsp:nvSpPr>
        <dsp:cNvPr id="0" name=""/>
        <dsp:cNvSpPr/>
      </dsp:nvSpPr>
      <dsp:spPr>
        <a:xfrm>
          <a:off x="4765377" y="2238355"/>
          <a:ext cx="477721" cy="23882"/>
        </a:xfrm>
        <a:custGeom>
          <a:avLst/>
          <a:gdLst/>
          <a:ahLst/>
          <a:cxnLst/>
          <a:rect l="0" t="0" r="0" b="0"/>
          <a:pathLst>
            <a:path>
              <a:moveTo>
                <a:pt x="0" y="11941"/>
              </a:moveTo>
              <a:lnTo>
                <a:pt x="477721" y="11941"/>
              </a:lnTo>
            </a:path>
          </a:pathLst>
        </a:custGeom>
        <a:noFill/>
        <a:ln w="40000" cap="flat" cmpd="sng" algn="ctr">
          <a:solidFill>
            <a:schemeClr val="accent2">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DO" sz="500" kern="1200"/>
        </a:p>
      </dsp:txBody>
      <dsp:txXfrm>
        <a:off x="4992295" y="2238353"/>
        <a:ext cx="23886" cy="23886"/>
      </dsp:txXfrm>
    </dsp:sp>
    <dsp:sp modelId="{4FF8D9FA-9C41-4B80-989E-A4EFADCEDF84}">
      <dsp:nvSpPr>
        <dsp:cNvPr id="0" name=""/>
        <dsp:cNvSpPr/>
      </dsp:nvSpPr>
      <dsp:spPr>
        <a:xfrm>
          <a:off x="5243099" y="1951721"/>
          <a:ext cx="1194302" cy="597151"/>
        </a:xfrm>
        <a:prstGeom prst="roundRect">
          <a:avLst>
            <a:gd name="adj" fmla="val 10000"/>
          </a:avLst>
        </a:prstGeom>
        <a:gradFill rotWithShape="0">
          <a:gsLst>
            <a:gs pos="0">
              <a:schemeClr val="accent2">
                <a:hueOff val="0"/>
                <a:satOff val="0"/>
                <a:lumOff val="0"/>
                <a:alphaOff val="0"/>
                <a:tint val="74000"/>
              </a:schemeClr>
            </a:gs>
            <a:gs pos="49000">
              <a:schemeClr val="accent2">
                <a:hueOff val="0"/>
                <a:satOff val="0"/>
                <a:lumOff val="0"/>
                <a:alphaOff val="0"/>
                <a:tint val="96000"/>
                <a:shade val="84000"/>
                <a:satMod val="110000"/>
              </a:schemeClr>
            </a:gs>
            <a:gs pos="49100">
              <a:schemeClr val="accent2">
                <a:hueOff val="0"/>
                <a:satOff val="0"/>
                <a:lumOff val="0"/>
                <a:alphaOff val="0"/>
                <a:shade val="55000"/>
                <a:satMod val="150000"/>
              </a:schemeClr>
            </a:gs>
            <a:gs pos="92000">
              <a:schemeClr val="accent2">
                <a:hueOff val="0"/>
                <a:satOff val="0"/>
                <a:lumOff val="0"/>
                <a:alphaOff val="0"/>
                <a:tint val="98000"/>
                <a:shade val="90000"/>
                <a:satMod val="128000"/>
              </a:schemeClr>
            </a:gs>
            <a:gs pos="100000">
              <a:schemeClr val="accent2">
                <a:hueOff val="0"/>
                <a:satOff val="0"/>
                <a:lumOff val="0"/>
                <a:alphaOff val="0"/>
                <a:tint val="90000"/>
                <a:shade val="97000"/>
                <a:satMod val="128000"/>
              </a:schemeClr>
            </a:gs>
          </a:gsLst>
          <a:lin ang="5400000" scaled="1"/>
        </a:gradFill>
        <a:ln>
          <a:noFill/>
        </a:ln>
        <a:effectLst>
          <a:outerShdw blurRad="39000" dist="25400" dir="5400000" rotWithShape="0">
            <a:schemeClr val="accent2">
              <a:hueOff val="0"/>
              <a:satOff val="0"/>
              <a:lumOff val="0"/>
              <a:alphaOff val="0"/>
              <a:shade val="33000"/>
              <a:alpha val="83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s-DO" sz="1800" kern="1200" dirty="0" smtClean="0">
              <a:effectLst>
                <a:outerShdw blurRad="38100" dist="38100" dir="2700000" algn="tl">
                  <a:srgbClr val="000000">
                    <a:alpha val="43137"/>
                  </a:srgbClr>
                </a:outerShdw>
              </a:effectLst>
            </a:rPr>
            <a:t>Metas</a:t>
          </a:r>
        </a:p>
      </dsp:txBody>
      <dsp:txXfrm>
        <a:off x="5260589" y="1969211"/>
        <a:ext cx="1159322" cy="562171"/>
      </dsp:txXfrm>
    </dsp:sp>
    <dsp:sp modelId="{1384BEA4-781B-4D61-9D82-E5445F5259B7}">
      <dsp:nvSpPr>
        <dsp:cNvPr id="0" name=""/>
        <dsp:cNvSpPr/>
      </dsp:nvSpPr>
      <dsp:spPr>
        <a:xfrm rot="17199998">
          <a:off x="5836084" y="1430647"/>
          <a:ext cx="1686257" cy="23882"/>
        </a:xfrm>
        <a:custGeom>
          <a:avLst/>
          <a:gdLst/>
          <a:ahLst/>
          <a:cxnLst/>
          <a:rect l="0" t="0" r="0" b="0"/>
          <a:pathLst>
            <a:path>
              <a:moveTo>
                <a:pt x="0" y="11941"/>
              </a:moveTo>
              <a:lnTo>
                <a:pt x="1686257" y="11941"/>
              </a:lnTo>
            </a:path>
          </a:pathLst>
        </a:custGeom>
        <a:noFill/>
        <a:ln w="40000" cap="flat" cmpd="sng" algn="ctr">
          <a:solidFill>
            <a:schemeClr val="accent2">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s-DO" sz="600" kern="1200"/>
        </a:p>
      </dsp:txBody>
      <dsp:txXfrm>
        <a:off x="6637057" y="1400432"/>
        <a:ext cx="84312" cy="84312"/>
      </dsp:txXfrm>
    </dsp:sp>
    <dsp:sp modelId="{D252E4D9-F6A5-46D6-98BD-4947C5A00CB5}">
      <dsp:nvSpPr>
        <dsp:cNvPr id="0" name=""/>
        <dsp:cNvSpPr/>
      </dsp:nvSpPr>
      <dsp:spPr>
        <a:xfrm>
          <a:off x="6921025" y="142877"/>
          <a:ext cx="1194302" cy="984004"/>
        </a:xfrm>
        <a:prstGeom prst="roundRect">
          <a:avLst>
            <a:gd name="adj" fmla="val 10000"/>
          </a:avLst>
        </a:prstGeom>
        <a:gradFill rotWithShape="0">
          <a:gsLst>
            <a:gs pos="0">
              <a:schemeClr val="accent2">
                <a:hueOff val="0"/>
                <a:satOff val="0"/>
                <a:lumOff val="0"/>
                <a:alphaOff val="0"/>
                <a:tint val="74000"/>
              </a:schemeClr>
            </a:gs>
            <a:gs pos="49000">
              <a:schemeClr val="accent2">
                <a:hueOff val="0"/>
                <a:satOff val="0"/>
                <a:lumOff val="0"/>
                <a:alphaOff val="0"/>
                <a:tint val="96000"/>
                <a:shade val="84000"/>
                <a:satMod val="110000"/>
              </a:schemeClr>
            </a:gs>
            <a:gs pos="49100">
              <a:schemeClr val="accent2">
                <a:hueOff val="0"/>
                <a:satOff val="0"/>
                <a:lumOff val="0"/>
                <a:alphaOff val="0"/>
                <a:shade val="55000"/>
                <a:satMod val="150000"/>
              </a:schemeClr>
            </a:gs>
            <a:gs pos="92000">
              <a:schemeClr val="accent2">
                <a:hueOff val="0"/>
                <a:satOff val="0"/>
                <a:lumOff val="0"/>
                <a:alphaOff val="0"/>
                <a:tint val="98000"/>
                <a:shade val="90000"/>
                <a:satMod val="128000"/>
              </a:schemeClr>
            </a:gs>
            <a:gs pos="100000">
              <a:schemeClr val="accent2">
                <a:hueOff val="0"/>
                <a:satOff val="0"/>
                <a:lumOff val="0"/>
                <a:alphaOff val="0"/>
                <a:tint val="90000"/>
                <a:shade val="97000"/>
                <a:satMod val="128000"/>
              </a:schemeClr>
            </a:gs>
          </a:gsLst>
          <a:lin ang="5400000" scaled="1"/>
        </a:gradFill>
        <a:ln>
          <a:noFill/>
        </a:ln>
        <a:effectLst>
          <a:outerShdw blurRad="39000" dist="25400" dir="5400000" rotWithShape="0">
            <a:schemeClr val="accent2">
              <a:hueOff val="0"/>
              <a:satOff val="0"/>
              <a:lumOff val="0"/>
              <a:alphaOff val="0"/>
              <a:shade val="33000"/>
              <a:alpha val="83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s-DO" sz="1800" b="1" kern="1200" dirty="0" smtClean="0">
              <a:effectLst>
                <a:outerShdw blurRad="38100" dist="38100" dir="2700000" algn="tl">
                  <a:srgbClr val="000000">
                    <a:alpha val="43137"/>
                  </a:srgbClr>
                </a:outerShdw>
              </a:effectLst>
            </a:rPr>
            <a:t>Corto Plazo</a:t>
          </a:r>
        </a:p>
        <a:p>
          <a:pPr lvl="0" algn="ctr" defTabSz="800100">
            <a:lnSpc>
              <a:spcPct val="90000"/>
            </a:lnSpc>
            <a:spcBef>
              <a:spcPct val="0"/>
            </a:spcBef>
            <a:spcAft>
              <a:spcPct val="35000"/>
            </a:spcAft>
          </a:pPr>
          <a:r>
            <a:rPr lang="es-DO" sz="1600" b="1" kern="1200" dirty="0" smtClean="0">
              <a:effectLst>
                <a:outerShdw blurRad="38100" dist="38100" dir="2700000" algn="tl">
                  <a:srgbClr val="000000">
                    <a:alpha val="43137"/>
                  </a:srgbClr>
                </a:outerShdw>
              </a:effectLst>
            </a:rPr>
            <a:t>(1-2 Años )</a:t>
          </a:r>
        </a:p>
      </dsp:txBody>
      <dsp:txXfrm>
        <a:off x="6949845" y="171697"/>
        <a:ext cx="1136662" cy="926364"/>
      </dsp:txXfrm>
    </dsp:sp>
    <dsp:sp modelId="{B1E12F70-29DD-4848-BDEA-8D71E2DA5E1F}">
      <dsp:nvSpPr>
        <dsp:cNvPr id="0" name=""/>
        <dsp:cNvSpPr/>
      </dsp:nvSpPr>
      <dsp:spPr>
        <a:xfrm rot="21242002">
          <a:off x="6436084" y="2213082"/>
          <a:ext cx="486255" cy="23882"/>
        </a:xfrm>
        <a:custGeom>
          <a:avLst/>
          <a:gdLst/>
          <a:ahLst/>
          <a:cxnLst/>
          <a:rect l="0" t="0" r="0" b="0"/>
          <a:pathLst>
            <a:path>
              <a:moveTo>
                <a:pt x="0" y="11941"/>
              </a:moveTo>
              <a:lnTo>
                <a:pt x="486255" y="11941"/>
              </a:lnTo>
            </a:path>
          </a:pathLst>
        </a:custGeom>
        <a:noFill/>
        <a:ln w="40000" cap="flat" cmpd="sng" algn="ctr">
          <a:solidFill>
            <a:schemeClr val="accent2">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DO" sz="500" kern="1200"/>
        </a:p>
      </dsp:txBody>
      <dsp:txXfrm>
        <a:off x="6667056" y="2212867"/>
        <a:ext cx="24312" cy="24312"/>
      </dsp:txXfrm>
    </dsp:sp>
    <dsp:sp modelId="{679C94F1-E93F-45CA-AEC9-9657A3EEFB9C}">
      <dsp:nvSpPr>
        <dsp:cNvPr id="0" name=""/>
        <dsp:cNvSpPr/>
      </dsp:nvSpPr>
      <dsp:spPr>
        <a:xfrm>
          <a:off x="6921022" y="1643077"/>
          <a:ext cx="1194302" cy="1113347"/>
        </a:xfrm>
        <a:prstGeom prst="roundRect">
          <a:avLst>
            <a:gd name="adj" fmla="val 10000"/>
          </a:avLst>
        </a:prstGeom>
        <a:gradFill rotWithShape="0">
          <a:gsLst>
            <a:gs pos="0">
              <a:schemeClr val="accent2">
                <a:hueOff val="0"/>
                <a:satOff val="0"/>
                <a:lumOff val="0"/>
                <a:alphaOff val="0"/>
                <a:tint val="74000"/>
              </a:schemeClr>
            </a:gs>
            <a:gs pos="49000">
              <a:schemeClr val="accent2">
                <a:hueOff val="0"/>
                <a:satOff val="0"/>
                <a:lumOff val="0"/>
                <a:alphaOff val="0"/>
                <a:tint val="96000"/>
                <a:shade val="84000"/>
                <a:satMod val="110000"/>
              </a:schemeClr>
            </a:gs>
            <a:gs pos="49100">
              <a:schemeClr val="accent2">
                <a:hueOff val="0"/>
                <a:satOff val="0"/>
                <a:lumOff val="0"/>
                <a:alphaOff val="0"/>
                <a:shade val="55000"/>
                <a:satMod val="150000"/>
              </a:schemeClr>
            </a:gs>
            <a:gs pos="92000">
              <a:schemeClr val="accent2">
                <a:hueOff val="0"/>
                <a:satOff val="0"/>
                <a:lumOff val="0"/>
                <a:alphaOff val="0"/>
                <a:tint val="98000"/>
                <a:shade val="90000"/>
                <a:satMod val="128000"/>
              </a:schemeClr>
            </a:gs>
            <a:gs pos="100000">
              <a:schemeClr val="accent2">
                <a:hueOff val="0"/>
                <a:satOff val="0"/>
                <a:lumOff val="0"/>
                <a:alphaOff val="0"/>
                <a:tint val="90000"/>
                <a:shade val="97000"/>
                <a:satMod val="128000"/>
              </a:schemeClr>
            </a:gs>
          </a:gsLst>
          <a:lin ang="5400000" scaled="1"/>
        </a:gradFill>
        <a:ln>
          <a:noFill/>
        </a:ln>
        <a:effectLst>
          <a:outerShdw blurRad="39000" dist="25400" dir="5400000" rotWithShape="0">
            <a:schemeClr val="accent2">
              <a:hueOff val="0"/>
              <a:satOff val="0"/>
              <a:lumOff val="0"/>
              <a:alphaOff val="0"/>
              <a:shade val="33000"/>
              <a:alpha val="83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s-DO" sz="1800" b="1" kern="1200" dirty="0" smtClean="0">
              <a:effectLst>
                <a:outerShdw blurRad="38100" dist="38100" dir="2700000" algn="tl">
                  <a:srgbClr val="000000">
                    <a:alpha val="43137"/>
                  </a:srgbClr>
                </a:outerShdw>
              </a:effectLst>
            </a:rPr>
            <a:t>Mediano Plazo</a:t>
          </a:r>
        </a:p>
        <a:p>
          <a:pPr lvl="0" algn="ctr" defTabSz="800100">
            <a:lnSpc>
              <a:spcPct val="90000"/>
            </a:lnSpc>
            <a:spcBef>
              <a:spcPct val="0"/>
            </a:spcBef>
            <a:spcAft>
              <a:spcPct val="35000"/>
            </a:spcAft>
          </a:pPr>
          <a:r>
            <a:rPr lang="es-DO" sz="1600" b="1" kern="1200" dirty="0" smtClean="0">
              <a:effectLst>
                <a:outerShdw blurRad="38100" dist="38100" dir="2700000" algn="tl">
                  <a:srgbClr val="000000">
                    <a:alpha val="43137"/>
                  </a:srgbClr>
                </a:outerShdw>
              </a:effectLst>
            </a:rPr>
            <a:t>(1-6 Años)</a:t>
          </a:r>
        </a:p>
      </dsp:txBody>
      <dsp:txXfrm>
        <a:off x="6953631" y="1675686"/>
        <a:ext cx="1129084" cy="1048129"/>
      </dsp:txXfrm>
    </dsp:sp>
    <dsp:sp modelId="{D664FA99-A676-466E-B1D3-9A1BD0F23892}">
      <dsp:nvSpPr>
        <dsp:cNvPr id="0" name=""/>
        <dsp:cNvSpPr/>
      </dsp:nvSpPr>
      <dsp:spPr>
        <a:xfrm rot="4331102">
          <a:off x="5888835" y="2990835"/>
          <a:ext cx="1580757" cy="23882"/>
        </a:xfrm>
        <a:custGeom>
          <a:avLst/>
          <a:gdLst/>
          <a:ahLst/>
          <a:cxnLst/>
          <a:rect l="0" t="0" r="0" b="0"/>
          <a:pathLst>
            <a:path>
              <a:moveTo>
                <a:pt x="0" y="11941"/>
              </a:moveTo>
              <a:lnTo>
                <a:pt x="1580757" y="11941"/>
              </a:lnTo>
            </a:path>
          </a:pathLst>
        </a:custGeom>
        <a:noFill/>
        <a:ln w="40000" cap="flat" cmpd="sng" algn="ctr">
          <a:solidFill>
            <a:schemeClr val="accent2">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DO" sz="500" kern="1200"/>
        </a:p>
      </dsp:txBody>
      <dsp:txXfrm>
        <a:off x="6639694" y="2963257"/>
        <a:ext cx="79037" cy="79037"/>
      </dsp:txXfrm>
    </dsp:sp>
    <dsp:sp modelId="{F2662459-536A-4BA2-9DAB-8DA48D37B30E}">
      <dsp:nvSpPr>
        <dsp:cNvPr id="0" name=""/>
        <dsp:cNvSpPr/>
      </dsp:nvSpPr>
      <dsp:spPr>
        <a:xfrm>
          <a:off x="6921025" y="3071834"/>
          <a:ext cx="1194302" cy="1366843"/>
        </a:xfrm>
        <a:prstGeom prst="roundRect">
          <a:avLst>
            <a:gd name="adj" fmla="val 10000"/>
          </a:avLst>
        </a:prstGeom>
        <a:gradFill rotWithShape="0">
          <a:gsLst>
            <a:gs pos="0">
              <a:schemeClr val="accent2">
                <a:hueOff val="0"/>
                <a:satOff val="0"/>
                <a:lumOff val="0"/>
                <a:alphaOff val="0"/>
                <a:tint val="74000"/>
              </a:schemeClr>
            </a:gs>
            <a:gs pos="49000">
              <a:schemeClr val="accent2">
                <a:hueOff val="0"/>
                <a:satOff val="0"/>
                <a:lumOff val="0"/>
                <a:alphaOff val="0"/>
                <a:tint val="96000"/>
                <a:shade val="84000"/>
                <a:satMod val="110000"/>
              </a:schemeClr>
            </a:gs>
            <a:gs pos="49100">
              <a:schemeClr val="accent2">
                <a:hueOff val="0"/>
                <a:satOff val="0"/>
                <a:lumOff val="0"/>
                <a:alphaOff val="0"/>
                <a:shade val="55000"/>
                <a:satMod val="150000"/>
              </a:schemeClr>
            </a:gs>
            <a:gs pos="92000">
              <a:schemeClr val="accent2">
                <a:hueOff val="0"/>
                <a:satOff val="0"/>
                <a:lumOff val="0"/>
                <a:alphaOff val="0"/>
                <a:tint val="98000"/>
                <a:shade val="90000"/>
                <a:satMod val="128000"/>
              </a:schemeClr>
            </a:gs>
            <a:gs pos="100000">
              <a:schemeClr val="accent2">
                <a:hueOff val="0"/>
                <a:satOff val="0"/>
                <a:lumOff val="0"/>
                <a:alphaOff val="0"/>
                <a:tint val="90000"/>
                <a:shade val="97000"/>
                <a:satMod val="128000"/>
              </a:schemeClr>
            </a:gs>
          </a:gsLst>
          <a:lin ang="5400000" scaled="1"/>
        </a:gradFill>
        <a:ln>
          <a:noFill/>
        </a:ln>
        <a:effectLst>
          <a:outerShdw blurRad="39000" dist="25400" dir="5400000" rotWithShape="0">
            <a:schemeClr val="accent2">
              <a:hueOff val="0"/>
              <a:satOff val="0"/>
              <a:lumOff val="0"/>
              <a:alphaOff val="0"/>
              <a:shade val="33000"/>
              <a:alpha val="83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s-DO" sz="1800" b="1" kern="1200" dirty="0" smtClean="0">
              <a:effectLst>
                <a:outerShdw blurRad="38100" dist="38100" dir="2700000" algn="tl">
                  <a:srgbClr val="000000">
                    <a:alpha val="43137"/>
                  </a:srgbClr>
                </a:outerShdw>
              </a:effectLst>
            </a:rPr>
            <a:t>Largo Plazo</a:t>
          </a:r>
        </a:p>
        <a:p>
          <a:pPr lvl="0" algn="ctr" defTabSz="800100">
            <a:lnSpc>
              <a:spcPct val="90000"/>
            </a:lnSpc>
            <a:spcBef>
              <a:spcPct val="0"/>
            </a:spcBef>
            <a:spcAft>
              <a:spcPct val="35000"/>
            </a:spcAft>
          </a:pPr>
          <a:r>
            <a:rPr lang="es-DO" sz="1600" b="1" kern="1200" dirty="0" smtClean="0">
              <a:effectLst>
                <a:outerShdw blurRad="38100" dist="38100" dir="2700000" algn="tl">
                  <a:srgbClr val="000000">
                    <a:alpha val="43137"/>
                  </a:srgbClr>
                </a:outerShdw>
              </a:effectLst>
            </a:rPr>
            <a:t>(1-10 Años)</a:t>
          </a:r>
        </a:p>
      </dsp:txBody>
      <dsp:txXfrm>
        <a:off x="6956005" y="3106814"/>
        <a:ext cx="1124342" cy="129688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121068-38AD-4853-8480-D1AF2001B306}">
      <dsp:nvSpPr>
        <dsp:cNvPr id="0" name=""/>
        <dsp:cNvSpPr/>
      </dsp:nvSpPr>
      <dsp:spPr>
        <a:xfrm rot="5400000">
          <a:off x="5387529" y="-1671968"/>
          <a:ext cx="1229796" cy="4598819"/>
        </a:xfrm>
        <a:prstGeom prst="round2SameRect">
          <a:avLst/>
        </a:prstGeom>
        <a:solidFill>
          <a:schemeClr val="accent2">
            <a:tint val="40000"/>
            <a:alpha val="90000"/>
            <a:hueOff val="0"/>
            <a:satOff val="0"/>
            <a:lumOff val="0"/>
            <a:alphaOff val="0"/>
          </a:schemeClr>
        </a:solidFill>
        <a:ln w="11430" cap="flat" cmpd="sng" algn="ctr">
          <a:solidFill>
            <a:schemeClr val="accent2">
              <a:tint val="40000"/>
              <a:alpha val="90000"/>
              <a:hueOff val="0"/>
              <a:satOff val="0"/>
              <a:lumOff val="0"/>
              <a:alphaOff val="0"/>
            </a:schemeClr>
          </a:solidFill>
          <a:prstDash val="solid"/>
        </a:ln>
        <a:effectLst>
          <a:outerShdw blurRad="39000" dist="25400" dir="5400000" rotWithShape="0">
            <a:schemeClr val="accent2">
              <a:tint val="40000"/>
              <a:alpha val="90000"/>
              <a:hueOff val="0"/>
              <a:satOff val="0"/>
              <a:lumOff val="0"/>
              <a:alphaOff val="0"/>
              <a:shade val="33000"/>
              <a:alpha val="83000"/>
            </a:scheme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lang="es-DO" sz="1200" kern="1200" dirty="0" smtClean="0">
              <a:effectLst>
                <a:outerShdw blurRad="38100" dist="38100" dir="2700000" algn="tl">
                  <a:srgbClr val="000000">
                    <a:alpha val="43137"/>
                  </a:srgbClr>
                </a:outerShdw>
              </a:effectLst>
            </a:rPr>
            <a:t>Revisión y readecuación currículo.</a:t>
          </a:r>
          <a:endParaRPr lang="es-DO" sz="1200" kern="1200" dirty="0">
            <a:effectLst>
              <a:outerShdw blurRad="38100" dist="38100" dir="2700000" algn="tl">
                <a:srgbClr val="000000">
                  <a:alpha val="43137"/>
                </a:srgbClr>
              </a:outerShdw>
            </a:effectLst>
          </a:endParaRPr>
        </a:p>
        <a:p>
          <a:pPr marL="114300" lvl="1" indent="-114300" algn="l" defTabSz="533400">
            <a:lnSpc>
              <a:spcPct val="90000"/>
            </a:lnSpc>
            <a:spcBef>
              <a:spcPct val="0"/>
            </a:spcBef>
            <a:spcAft>
              <a:spcPct val="15000"/>
            </a:spcAft>
            <a:buChar char="••"/>
          </a:pPr>
          <a:r>
            <a:rPr lang="es-DO" sz="1200" kern="1200" dirty="0" smtClean="0">
              <a:effectLst>
                <a:outerShdw blurRad="38100" dist="38100" dir="2700000" algn="tl">
                  <a:srgbClr val="000000">
                    <a:alpha val="43137"/>
                  </a:srgbClr>
                </a:outerShdw>
              </a:effectLst>
            </a:rPr>
            <a:t>Modernización del sistema educativo.</a:t>
          </a:r>
          <a:endParaRPr lang="es-DO" sz="1200" kern="1200" dirty="0">
            <a:effectLst>
              <a:outerShdw blurRad="38100" dist="38100" dir="2700000" algn="tl">
                <a:srgbClr val="000000">
                  <a:alpha val="43137"/>
                </a:srgbClr>
              </a:outerShdw>
            </a:effectLst>
          </a:endParaRPr>
        </a:p>
        <a:p>
          <a:pPr marL="114300" lvl="1" indent="-114300" algn="l" defTabSz="533400">
            <a:lnSpc>
              <a:spcPct val="90000"/>
            </a:lnSpc>
            <a:spcBef>
              <a:spcPct val="0"/>
            </a:spcBef>
            <a:spcAft>
              <a:spcPct val="15000"/>
            </a:spcAft>
            <a:buChar char="••"/>
          </a:pPr>
          <a:r>
            <a:rPr lang="es-DO" sz="1200" kern="1200" dirty="0" smtClean="0">
              <a:effectLst>
                <a:outerShdw blurRad="38100" dist="38100" dir="2700000" algn="tl">
                  <a:srgbClr val="000000">
                    <a:alpha val="43137"/>
                  </a:srgbClr>
                </a:outerShdw>
              </a:effectLst>
            </a:rPr>
            <a:t>Centralidad de la evaluación y la investigación en los logros de aprendizaje y calidad de la gestión.</a:t>
          </a:r>
          <a:endParaRPr lang="es-DO" sz="1200" kern="1200" dirty="0">
            <a:effectLst>
              <a:outerShdw blurRad="38100" dist="38100" dir="2700000" algn="tl">
                <a:srgbClr val="000000">
                  <a:alpha val="43137"/>
                </a:srgbClr>
              </a:outerShdw>
            </a:effectLst>
          </a:endParaRPr>
        </a:p>
        <a:p>
          <a:pPr marL="114300" lvl="1" indent="-114300" algn="l" defTabSz="533400">
            <a:lnSpc>
              <a:spcPct val="90000"/>
            </a:lnSpc>
            <a:spcBef>
              <a:spcPct val="0"/>
            </a:spcBef>
            <a:spcAft>
              <a:spcPct val="15000"/>
            </a:spcAft>
            <a:buChar char="••"/>
          </a:pPr>
          <a:r>
            <a:rPr lang="es-DO" sz="1200" kern="1200" dirty="0" smtClean="0">
              <a:effectLst>
                <a:outerShdw blurRad="38100" dist="38100" dir="2700000" algn="tl">
                  <a:srgbClr val="000000">
                    <a:alpha val="43137"/>
                  </a:srgbClr>
                </a:outerShdw>
              </a:effectLst>
            </a:rPr>
            <a:t>Evaluación del desempeño centrada en los logros de aprendizaje.</a:t>
          </a:r>
          <a:endParaRPr lang="es-DO" sz="1200" kern="1200" dirty="0">
            <a:effectLst>
              <a:outerShdw blurRad="38100" dist="38100" dir="2700000" algn="tl">
                <a:srgbClr val="000000">
                  <a:alpha val="43137"/>
                </a:srgbClr>
              </a:outerShdw>
            </a:effectLst>
          </a:endParaRPr>
        </a:p>
      </dsp:txBody>
      <dsp:txXfrm rot="-5400000">
        <a:off x="3703018" y="72577"/>
        <a:ext cx="4538785" cy="1109728"/>
      </dsp:txXfrm>
    </dsp:sp>
    <dsp:sp modelId="{C3D6851F-2211-4E86-A557-2B959C750A3D}">
      <dsp:nvSpPr>
        <dsp:cNvPr id="0" name=""/>
        <dsp:cNvSpPr/>
      </dsp:nvSpPr>
      <dsp:spPr>
        <a:xfrm>
          <a:off x="488319" y="1669"/>
          <a:ext cx="3214698" cy="1251542"/>
        </a:xfrm>
        <a:prstGeom prst="roundRect">
          <a:avLst/>
        </a:prstGeom>
        <a:gradFill rotWithShape="0">
          <a:gsLst>
            <a:gs pos="0">
              <a:schemeClr val="accent2">
                <a:hueOff val="0"/>
                <a:satOff val="0"/>
                <a:lumOff val="0"/>
                <a:alphaOff val="0"/>
                <a:tint val="74000"/>
              </a:schemeClr>
            </a:gs>
            <a:gs pos="49000">
              <a:schemeClr val="accent2">
                <a:hueOff val="0"/>
                <a:satOff val="0"/>
                <a:lumOff val="0"/>
                <a:alphaOff val="0"/>
                <a:tint val="96000"/>
                <a:shade val="84000"/>
                <a:satMod val="110000"/>
              </a:schemeClr>
            </a:gs>
            <a:gs pos="49100">
              <a:schemeClr val="accent2">
                <a:hueOff val="0"/>
                <a:satOff val="0"/>
                <a:lumOff val="0"/>
                <a:alphaOff val="0"/>
                <a:shade val="55000"/>
                <a:satMod val="150000"/>
              </a:schemeClr>
            </a:gs>
            <a:gs pos="92000">
              <a:schemeClr val="accent2">
                <a:hueOff val="0"/>
                <a:satOff val="0"/>
                <a:lumOff val="0"/>
                <a:alphaOff val="0"/>
                <a:tint val="98000"/>
                <a:shade val="90000"/>
                <a:satMod val="128000"/>
              </a:schemeClr>
            </a:gs>
            <a:gs pos="100000">
              <a:schemeClr val="accent2">
                <a:hueOff val="0"/>
                <a:satOff val="0"/>
                <a:lumOff val="0"/>
                <a:alphaOff val="0"/>
                <a:tint val="90000"/>
                <a:shade val="97000"/>
                <a:satMod val="128000"/>
              </a:schemeClr>
            </a:gs>
          </a:gsLst>
          <a:lin ang="5400000" scaled="1"/>
        </a:gradFill>
        <a:ln>
          <a:noFill/>
        </a:ln>
        <a:effectLst>
          <a:outerShdw blurRad="39000" dist="25400" dir="5400000" rotWithShape="0">
            <a:schemeClr val="accent2">
              <a:hueOff val="0"/>
              <a:satOff val="0"/>
              <a:lumOff val="0"/>
              <a:alphaOff val="0"/>
              <a:shade val="33000"/>
              <a:alpha val="83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es-DO" sz="1800" b="1" kern="1200" dirty="0" smtClean="0">
              <a:effectLst>
                <a:outerShdw blurRad="38100" dist="38100" dir="2700000" algn="tl">
                  <a:srgbClr val="000000">
                    <a:alpha val="43137"/>
                  </a:srgbClr>
                </a:outerShdw>
              </a:effectLst>
            </a:rPr>
            <a:t>Reorganización del Sistema: </a:t>
          </a:r>
        </a:p>
        <a:p>
          <a:pPr lvl="0" algn="ctr" defTabSz="800100">
            <a:lnSpc>
              <a:spcPct val="90000"/>
            </a:lnSpc>
            <a:spcBef>
              <a:spcPct val="0"/>
            </a:spcBef>
            <a:spcAft>
              <a:spcPct val="35000"/>
            </a:spcAft>
          </a:pPr>
          <a:r>
            <a:rPr lang="es-DO" sz="1800" b="1" kern="1200" dirty="0" smtClean="0">
              <a:effectLst>
                <a:outerShdw blurRad="38100" dist="38100" dir="2700000" algn="tl">
                  <a:srgbClr val="000000">
                    <a:alpha val="43137"/>
                  </a:srgbClr>
                </a:outerShdw>
              </a:effectLst>
            </a:rPr>
            <a:t>Centros Educativos como núcleo del sistema</a:t>
          </a:r>
          <a:endParaRPr lang="es-DO" sz="1800" b="1" kern="1200" dirty="0">
            <a:effectLst>
              <a:outerShdw blurRad="38100" dist="38100" dir="2700000" algn="tl">
                <a:srgbClr val="000000">
                  <a:alpha val="43137"/>
                </a:srgbClr>
              </a:outerShdw>
            </a:effectLst>
          </a:endParaRPr>
        </a:p>
      </dsp:txBody>
      <dsp:txXfrm>
        <a:off x="549414" y="62764"/>
        <a:ext cx="3092508" cy="1129352"/>
      </dsp:txXfrm>
    </dsp:sp>
    <dsp:sp modelId="{3A5690EB-6BBD-464E-AF37-D01F6B2DE923}">
      <dsp:nvSpPr>
        <dsp:cNvPr id="0" name=""/>
        <dsp:cNvSpPr/>
      </dsp:nvSpPr>
      <dsp:spPr>
        <a:xfrm rot="5400000">
          <a:off x="5472739" y="-357848"/>
          <a:ext cx="1059375" cy="4598819"/>
        </a:xfrm>
        <a:prstGeom prst="round2SameRect">
          <a:avLst/>
        </a:prstGeom>
        <a:solidFill>
          <a:schemeClr val="accent3">
            <a:tint val="40000"/>
            <a:alpha val="90000"/>
            <a:hueOff val="0"/>
            <a:satOff val="0"/>
            <a:lumOff val="0"/>
            <a:alphaOff val="0"/>
          </a:schemeClr>
        </a:solidFill>
        <a:ln w="11430" cap="flat" cmpd="sng" algn="ctr">
          <a:solidFill>
            <a:schemeClr val="accent3">
              <a:tint val="40000"/>
              <a:alpha val="90000"/>
              <a:hueOff val="0"/>
              <a:satOff val="0"/>
              <a:lumOff val="0"/>
              <a:alphaOff val="0"/>
            </a:schemeClr>
          </a:solidFill>
          <a:prstDash val="solid"/>
        </a:ln>
        <a:effectLst>
          <a:outerShdw blurRad="39000" dist="25400" dir="5400000" rotWithShape="0">
            <a:schemeClr val="accent3">
              <a:tint val="40000"/>
              <a:alpha val="90000"/>
              <a:hueOff val="0"/>
              <a:satOff val="0"/>
              <a:lumOff val="0"/>
              <a:alphaOff val="0"/>
              <a:shade val="33000"/>
              <a:alpha val="83000"/>
            </a:scheme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lang="es-DO" sz="1200" kern="1200" dirty="0" smtClean="0">
              <a:effectLst>
                <a:outerShdw blurRad="38100" dist="38100" dir="2700000" algn="tl">
                  <a:srgbClr val="000000">
                    <a:alpha val="43137"/>
                  </a:srgbClr>
                </a:outerShdw>
              </a:effectLst>
            </a:rPr>
            <a:t>Sistema de contratación, desarrollo, permanencia y mejoramiento de las condiciones de vida del personal docente y administrativo.</a:t>
          </a:r>
          <a:endParaRPr lang="es-DO" sz="1200" kern="1200" dirty="0">
            <a:effectLst>
              <a:outerShdw blurRad="38100" dist="38100" dir="2700000" algn="tl">
                <a:srgbClr val="000000">
                  <a:alpha val="43137"/>
                </a:srgbClr>
              </a:outerShdw>
            </a:effectLst>
          </a:endParaRPr>
        </a:p>
        <a:p>
          <a:pPr marL="114300" lvl="1" indent="-114300" algn="l" defTabSz="533400">
            <a:lnSpc>
              <a:spcPct val="90000"/>
            </a:lnSpc>
            <a:spcBef>
              <a:spcPct val="0"/>
            </a:spcBef>
            <a:spcAft>
              <a:spcPct val="15000"/>
            </a:spcAft>
            <a:buChar char="••"/>
          </a:pPr>
          <a:r>
            <a:rPr lang="es-DO" sz="1200" kern="1200" dirty="0" smtClean="0">
              <a:effectLst>
                <a:outerShdw blurRad="38100" dist="38100" dir="2700000" algn="tl">
                  <a:srgbClr val="000000">
                    <a:alpha val="43137"/>
                  </a:srgbClr>
                </a:outerShdw>
              </a:effectLst>
            </a:rPr>
            <a:t>Organización eficiente y eficaz del desarrollo de personal.</a:t>
          </a:r>
          <a:endParaRPr lang="es-DO" sz="1200" kern="1200" dirty="0">
            <a:effectLst>
              <a:outerShdw blurRad="38100" dist="38100" dir="2700000" algn="tl">
                <a:srgbClr val="000000">
                  <a:alpha val="43137"/>
                </a:srgbClr>
              </a:outerShdw>
            </a:effectLst>
          </a:endParaRPr>
        </a:p>
      </dsp:txBody>
      <dsp:txXfrm rot="-5400000">
        <a:off x="3703017" y="1463588"/>
        <a:ext cx="4547105" cy="955947"/>
      </dsp:txXfrm>
    </dsp:sp>
    <dsp:sp modelId="{C4AEB761-4365-4D10-919A-AE7E83C5A2E5}">
      <dsp:nvSpPr>
        <dsp:cNvPr id="0" name=""/>
        <dsp:cNvSpPr/>
      </dsp:nvSpPr>
      <dsp:spPr>
        <a:xfrm>
          <a:off x="488319" y="1315789"/>
          <a:ext cx="3214698" cy="1251542"/>
        </a:xfrm>
        <a:prstGeom prst="roundRect">
          <a:avLst/>
        </a:prstGeom>
        <a:gradFill rotWithShape="0">
          <a:gsLst>
            <a:gs pos="0">
              <a:schemeClr val="accent3">
                <a:hueOff val="0"/>
                <a:satOff val="0"/>
                <a:lumOff val="0"/>
                <a:alphaOff val="0"/>
                <a:tint val="74000"/>
              </a:schemeClr>
            </a:gs>
            <a:gs pos="49000">
              <a:schemeClr val="accent3">
                <a:hueOff val="0"/>
                <a:satOff val="0"/>
                <a:lumOff val="0"/>
                <a:alphaOff val="0"/>
                <a:tint val="96000"/>
                <a:shade val="84000"/>
                <a:satMod val="110000"/>
              </a:schemeClr>
            </a:gs>
            <a:gs pos="49100">
              <a:schemeClr val="accent3">
                <a:hueOff val="0"/>
                <a:satOff val="0"/>
                <a:lumOff val="0"/>
                <a:alphaOff val="0"/>
                <a:shade val="55000"/>
                <a:satMod val="150000"/>
              </a:schemeClr>
            </a:gs>
            <a:gs pos="92000">
              <a:schemeClr val="accent3">
                <a:hueOff val="0"/>
                <a:satOff val="0"/>
                <a:lumOff val="0"/>
                <a:alphaOff val="0"/>
                <a:tint val="98000"/>
                <a:shade val="90000"/>
                <a:satMod val="128000"/>
              </a:schemeClr>
            </a:gs>
            <a:gs pos="100000">
              <a:schemeClr val="accent3">
                <a:hueOff val="0"/>
                <a:satOff val="0"/>
                <a:lumOff val="0"/>
                <a:alphaOff val="0"/>
                <a:tint val="90000"/>
                <a:shade val="97000"/>
                <a:satMod val="128000"/>
              </a:schemeClr>
            </a:gs>
          </a:gsLst>
          <a:lin ang="5400000" scaled="1"/>
        </a:gradFill>
        <a:ln>
          <a:noFill/>
        </a:ln>
        <a:effectLst>
          <a:outerShdw blurRad="39000" dist="25400" dir="5400000" rotWithShape="0">
            <a:schemeClr val="accent3">
              <a:hueOff val="0"/>
              <a:satOff val="0"/>
              <a:lumOff val="0"/>
              <a:alphaOff val="0"/>
              <a:shade val="33000"/>
              <a:alpha val="83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es-DO" sz="2000" b="1" kern="1200" dirty="0" smtClean="0">
              <a:effectLst>
                <a:outerShdw blurRad="38100" dist="38100" dir="2700000" algn="tl">
                  <a:srgbClr val="000000">
                    <a:alpha val="43137"/>
                  </a:srgbClr>
                </a:outerShdw>
              </a:effectLst>
            </a:rPr>
            <a:t>Revisión y Readecuación de la política de formación docente</a:t>
          </a:r>
          <a:endParaRPr lang="es-DO" sz="2000" b="1" kern="1200" dirty="0">
            <a:effectLst>
              <a:outerShdw blurRad="38100" dist="38100" dir="2700000" algn="tl">
                <a:srgbClr val="000000">
                  <a:alpha val="43137"/>
                </a:srgbClr>
              </a:outerShdw>
            </a:effectLst>
          </a:endParaRPr>
        </a:p>
      </dsp:txBody>
      <dsp:txXfrm>
        <a:off x="549414" y="1376884"/>
        <a:ext cx="3092508" cy="1129352"/>
      </dsp:txXfrm>
    </dsp:sp>
    <dsp:sp modelId="{702BD1F3-71A5-42C2-8A05-D1B56B9D4234}">
      <dsp:nvSpPr>
        <dsp:cNvPr id="0" name=""/>
        <dsp:cNvSpPr/>
      </dsp:nvSpPr>
      <dsp:spPr>
        <a:xfrm rot="5400000">
          <a:off x="5356849" y="923979"/>
          <a:ext cx="1269274" cy="4594328"/>
        </a:xfrm>
        <a:prstGeom prst="round2SameRect">
          <a:avLst/>
        </a:prstGeom>
        <a:solidFill>
          <a:schemeClr val="accent4">
            <a:tint val="40000"/>
            <a:alpha val="90000"/>
            <a:hueOff val="0"/>
            <a:satOff val="0"/>
            <a:lumOff val="0"/>
            <a:alphaOff val="0"/>
          </a:schemeClr>
        </a:solidFill>
        <a:ln w="11430" cap="flat" cmpd="sng" algn="ctr">
          <a:solidFill>
            <a:schemeClr val="accent4">
              <a:tint val="40000"/>
              <a:alpha val="90000"/>
              <a:hueOff val="0"/>
              <a:satOff val="0"/>
              <a:lumOff val="0"/>
              <a:alphaOff val="0"/>
            </a:schemeClr>
          </a:solidFill>
          <a:prstDash val="solid"/>
        </a:ln>
        <a:effectLst>
          <a:outerShdw blurRad="39000" dist="25400" dir="5400000" rotWithShape="0">
            <a:schemeClr val="accent4">
              <a:tint val="40000"/>
              <a:alpha val="90000"/>
              <a:hueOff val="0"/>
              <a:satOff val="0"/>
              <a:lumOff val="0"/>
              <a:alphaOff val="0"/>
              <a:shade val="33000"/>
              <a:alpha val="83000"/>
            </a:scheme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lang="es-DO" sz="1200" kern="1200" dirty="0" smtClean="0">
              <a:effectLst>
                <a:outerShdw blurRad="38100" dist="38100" dir="2700000" algn="tl">
                  <a:srgbClr val="000000">
                    <a:alpha val="43137"/>
                  </a:srgbClr>
                </a:outerShdw>
              </a:effectLst>
            </a:rPr>
            <a:t>Recuperación de la ética del servicio en el cumplimiento de las normativas.</a:t>
          </a:r>
          <a:endParaRPr lang="es-DO" sz="1200" kern="1200" dirty="0">
            <a:effectLst>
              <a:outerShdw blurRad="38100" dist="38100" dir="2700000" algn="tl">
                <a:srgbClr val="000000">
                  <a:alpha val="43137"/>
                </a:srgbClr>
              </a:outerShdw>
            </a:effectLst>
          </a:endParaRPr>
        </a:p>
        <a:p>
          <a:pPr marL="114300" lvl="1" indent="-114300" algn="l" defTabSz="533400">
            <a:lnSpc>
              <a:spcPct val="90000"/>
            </a:lnSpc>
            <a:spcBef>
              <a:spcPct val="0"/>
            </a:spcBef>
            <a:spcAft>
              <a:spcPct val="15000"/>
            </a:spcAft>
            <a:buChar char="••"/>
          </a:pPr>
          <a:r>
            <a:rPr lang="es-DO" sz="1200" kern="1200" dirty="0" smtClean="0">
              <a:effectLst>
                <a:outerShdw blurRad="38100" dist="38100" dir="2700000" algn="tl">
                  <a:srgbClr val="000000">
                    <a:alpha val="43137"/>
                  </a:srgbClr>
                </a:outerShdw>
              </a:effectLst>
            </a:rPr>
            <a:t>Construcción, rehabilitación y mantenimiento de la planta física de acuerdo a parámetros de calidad.</a:t>
          </a:r>
          <a:endParaRPr lang="es-DO" sz="1200" kern="1200" dirty="0">
            <a:effectLst>
              <a:outerShdw blurRad="38100" dist="38100" dir="2700000" algn="tl">
                <a:srgbClr val="000000">
                  <a:alpha val="43137"/>
                </a:srgbClr>
              </a:outerShdw>
            </a:effectLst>
          </a:endParaRPr>
        </a:p>
        <a:p>
          <a:pPr marL="114300" lvl="1" indent="-114300" algn="l" defTabSz="533400">
            <a:lnSpc>
              <a:spcPct val="90000"/>
            </a:lnSpc>
            <a:spcBef>
              <a:spcPct val="0"/>
            </a:spcBef>
            <a:spcAft>
              <a:spcPct val="15000"/>
            </a:spcAft>
            <a:buChar char="••"/>
          </a:pPr>
          <a:r>
            <a:rPr lang="es-DO" sz="1200" kern="1200" dirty="0" smtClean="0">
              <a:effectLst>
                <a:outerShdw blurRad="38100" dist="38100" dir="2700000" algn="tl">
                  <a:srgbClr val="000000">
                    <a:alpha val="43137"/>
                  </a:srgbClr>
                </a:outerShdw>
              </a:effectLst>
            </a:rPr>
            <a:t>Sistema de supervisión eficiente.</a:t>
          </a:r>
          <a:endParaRPr lang="es-DO" sz="1200" kern="1200" dirty="0">
            <a:effectLst>
              <a:outerShdw blurRad="38100" dist="38100" dir="2700000" algn="tl">
                <a:srgbClr val="000000">
                  <a:alpha val="43137"/>
                </a:srgbClr>
              </a:outerShdw>
            </a:effectLst>
          </a:endParaRPr>
        </a:p>
        <a:p>
          <a:pPr marL="114300" lvl="1" indent="-114300" algn="l" defTabSz="533400">
            <a:lnSpc>
              <a:spcPct val="90000"/>
            </a:lnSpc>
            <a:spcBef>
              <a:spcPct val="0"/>
            </a:spcBef>
            <a:spcAft>
              <a:spcPct val="15000"/>
            </a:spcAft>
            <a:buChar char="••"/>
          </a:pPr>
          <a:r>
            <a:rPr lang="es-DO" sz="1200" kern="1200" dirty="0" smtClean="0">
              <a:effectLst>
                <a:outerShdw blurRad="38100" dist="38100" dir="2700000" algn="tl">
                  <a:srgbClr val="000000">
                    <a:alpha val="43137"/>
                  </a:srgbClr>
                </a:outerShdw>
              </a:effectLst>
            </a:rPr>
            <a:t>Contratación de Profesores por una tanda</a:t>
          </a:r>
          <a:endParaRPr lang="es-DO" sz="1200" kern="1200" dirty="0">
            <a:effectLst>
              <a:outerShdw blurRad="38100" dist="38100" dir="2700000" algn="tl">
                <a:srgbClr val="000000">
                  <a:alpha val="43137"/>
                </a:srgbClr>
              </a:outerShdw>
            </a:effectLst>
          </a:endParaRPr>
        </a:p>
      </dsp:txBody>
      <dsp:txXfrm rot="-5400000">
        <a:off x="3694323" y="2648467"/>
        <a:ext cx="4532367" cy="1145352"/>
      </dsp:txXfrm>
    </dsp:sp>
    <dsp:sp modelId="{404F7F26-1C6B-413C-BC64-87C0E431F497}">
      <dsp:nvSpPr>
        <dsp:cNvPr id="0" name=""/>
        <dsp:cNvSpPr/>
      </dsp:nvSpPr>
      <dsp:spPr>
        <a:xfrm>
          <a:off x="558089" y="2571767"/>
          <a:ext cx="3211559" cy="1251542"/>
        </a:xfrm>
        <a:prstGeom prst="roundRect">
          <a:avLst/>
        </a:prstGeom>
        <a:gradFill rotWithShape="0">
          <a:gsLst>
            <a:gs pos="0">
              <a:schemeClr val="accent4">
                <a:hueOff val="0"/>
                <a:satOff val="0"/>
                <a:lumOff val="0"/>
                <a:alphaOff val="0"/>
                <a:tint val="74000"/>
              </a:schemeClr>
            </a:gs>
            <a:gs pos="49000">
              <a:schemeClr val="accent4">
                <a:hueOff val="0"/>
                <a:satOff val="0"/>
                <a:lumOff val="0"/>
                <a:alphaOff val="0"/>
                <a:tint val="96000"/>
                <a:shade val="84000"/>
                <a:satMod val="110000"/>
              </a:schemeClr>
            </a:gs>
            <a:gs pos="49100">
              <a:schemeClr val="accent4">
                <a:hueOff val="0"/>
                <a:satOff val="0"/>
                <a:lumOff val="0"/>
                <a:alphaOff val="0"/>
                <a:shade val="55000"/>
                <a:satMod val="150000"/>
              </a:schemeClr>
            </a:gs>
            <a:gs pos="92000">
              <a:schemeClr val="accent4">
                <a:hueOff val="0"/>
                <a:satOff val="0"/>
                <a:lumOff val="0"/>
                <a:alphaOff val="0"/>
                <a:tint val="98000"/>
                <a:shade val="90000"/>
                <a:satMod val="128000"/>
              </a:schemeClr>
            </a:gs>
            <a:gs pos="100000">
              <a:schemeClr val="accent4">
                <a:hueOff val="0"/>
                <a:satOff val="0"/>
                <a:lumOff val="0"/>
                <a:alphaOff val="0"/>
                <a:tint val="90000"/>
                <a:shade val="97000"/>
                <a:satMod val="128000"/>
              </a:schemeClr>
            </a:gs>
          </a:gsLst>
          <a:lin ang="5400000" scaled="1"/>
        </a:gradFill>
        <a:ln>
          <a:noFill/>
        </a:ln>
        <a:effectLst>
          <a:outerShdw blurRad="39000" dist="25400" dir="5400000" rotWithShape="0">
            <a:schemeClr val="accent4">
              <a:hueOff val="0"/>
              <a:satOff val="0"/>
              <a:lumOff val="0"/>
              <a:alphaOff val="0"/>
              <a:shade val="33000"/>
              <a:alpha val="83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es-DO" sz="2000" b="1" kern="1200" dirty="0" smtClean="0">
              <a:effectLst>
                <a:outerShdw blurRad="38100" dist="38100" dir="2700000" algn="tl">
                  <a:srgbClr val="000000">
                    <a:alpha val="43137"/>
                  </a:srgbClr>
                </a:outerShdw>
              </a:effectLst>
            </a:rPr>
            <a:t>Cumplimiento del Calendario y el horario escolar</a:t>
          </a:r>
          <a:endParaRPr lang="es-DO" sz="2000" b="1" kern="1200" dirty="0">
            <a:effectLst>
              <a:outerShdw blurRad="38100" dist="38100" dir="2700000" algn="tl">
                <a:srgbClr val="000000">
                  <a:alpha val="43137"/>
                </a:srgbClr>
              </a:outerShdw>
            </a:effectLst>
          </a:endParaRPr>
        </a:p>
      </dsp:txBody>
      <dsp:txXfrm>
        <a:off x="619184" y="2632862"/>
        <a:ext cx="3089369" cy="1129352"/>
      </dsp:txXfrm>
    </dsp:sp>
    <dsp:sp modelId="{6C770D17-2A8C-44E1-A3E4-D237DBBDA8A6}">
      <dsp:nvSpPr>
        <dsp:cNvPr id="0" name=""/>
        <dsp:cNvSpPr/>
      </dsp:nvSpPr>
      <dsp:spPr>
        <a:xfrm rot="5400000">
          <a:off x="5571591" y="2218342"/>
          <a:ext cx="1001234" cy="4738379"/>
        </a:xfrm>
        <a:prstGeom prst="round2SameRect">
          <a:avLst/>
        </a:prstGeom>
        <a:solidFill>
          <a:schemeClr val="accent5">
            <a:tint val="40000"/>
            <a:alpha val="90000"/>
            <a:hueOff val="0"/>
            <a:satOff val="0"/>
            <a:lumOff val="0"/>
            <a:alphaOff val="0"/>
          </a:schemeClr>
        </a:solidFill>
        <a:ln w="11430" cap="flat" cmpd="sng" algn="ctr">
          <a:solidFill>
            <a:schemeClr val="accent5">
              <a:tint val="40000"/>
              <a:alpha val="90000"/>
              <a:hueOff val="0"/>
              <a:satOff val="0"/>
              <a:lumOff val="0"/>
              <a:alphaOff val="0"/>
            </a:schemeClr>
          </a:solidFill>
          <a:prstDash val="solid"/>
        </a:ln>
        <a:effectLst>
          <a:outerShdw blurRad="39000" dist="25400" dir="5400000" rotWithShape="0">
            <a:schemeClr val="accent5">
              <a:tint val="40000"/>
              <a:alpha val="90000"/>
              <a:hueOff val="0"/>
              <a:satOff val="0"/>
              <a:lumOff val="0"/>
              <a:alphaOff val="0"/>
              <a:shade val="33000"/>
              <a:alpha val="83000"/>
            </a:scheme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14300" lvl="1" indent="-114300" algn="l" defTabSz="533400">
            <a:lnSpc>
              <a:spcPct val="90000"/>
            </a:lnSpc>
            <a:spcBef>
              <a:spcPct val="0"/>
            </a:spcBef>
            <a:spcAft>
              <a:spcPct val="15000"/>
            </a:spcAft>
            <a:buChar char="••"/>
          </a:pPr>
          <a:r>
            <a:rPr lang="es-DO" sz="1200" kern="1200" dirty="0" smtClean="0">
              <a:effectLst>
                <a:outerShdw blurRad="38100" dist="38100" dir="2700000" algn="tl">
                  <a:srgbClr val="000000">
                    <a:alpha val="43137"/>
                  </a:srgbClr>
                </a:outerShdw>
              </a:effectLst>
            </a:rPr>
            <a:t>Se parte de una racionalidad de la inversión posible y no solo lo establecido por Ley (Gradualidad de la inversión).</a:t>
          </a:r>
          <a:endParaRPr lang="es-DO" sz="1200" kern="1200" dirty="0">
            <a:effectLst>
              <a:outerShdw blurRad="38100" dist="38100" dir="2700000" algn="tl">
                <a:srgbClr val="000000">
                  <a:alpha val="43137"/>
                </a:srgbClr>
              </a:outerShdw>
            </a:effectLst>
          </a:endParaRPr>
        </a:p>
        <a:p>
          <a:pPr marL="114300" lvl="1" indent="-114300" algn="l" defTabSz="533400">
            <a:lnSpc>
              <a:spcPct val="90000"/>
            </a:lnSpc>
            <a:spcBef>
              <a:spcPct val="0"/>
            </a:spcBef>
            <a:spcAft>
              <a:spcPct val="15000"/>
            </a:spcAft>
            <a:buChar char="••"/>
          </a:pPr>
          <a:r>
            <a:rPr lang="es-DO" sz="1200" kern="1200" dirty="0" smtClean="0">
              <a:effectLst>
                <a:outerShdw blurRad="38100" dist="38100" dir="2700000" algn="tl">
                  <a:srgbClr val="000000">
                    <a:alpha val="43137"/>
                  </a:srgbClr>
                </a:outerShdw>
              </a:effectLst>
            </a:rPr>
            <a:t>Incremento gradual del gasto o inversión.</a:t>
          </a:r>
          <a:endParaRPr lang="es-DO" sz="1200" kern="1200" dirty="0">
            <a:effectLst>
              <a:outerShdw blurRad="38100" dist="38100" dir="2700000" algn="tl">
                <a:srgbClr val="000000">
                  <a:alpha val="43137"/>
                </a:srgbClr>
              </a:outerShdw>
            </a:effectLst>
          </a:endParaRPr>
        </a:p>
        <a:p>
          <a:pPr marL="114300" lvl="1" indent="-114300" algn="l" defTabSz="533400">
            <a:lnSpc>
              <a:spcPct val="90000"/>
            </a:lnSpc>
            <a:spcBef>
              <a:spcPct val="0"/>
            </a:spcBef>
            <a:spcAft>
              <a:spcPct val="15000"/>
            </a:spcAft>
            <a:buChar char="••"/>
          </a:pPr>
          <a:r>
            <a:rPr lang="es-DO" sz="1200" kern="1200" dirty="0" smtClean="0">
              <a:effectLst>
                <a:outerShdw blurRad="38100" dist="38100" dir="2700000" algn="tl">
                  <a:srgbClr val="000000">
                    <a:alpha val="43137"/>
                  </a:srgbClr>
                </a:outerShdw>
              </a:effectLst>
            </a:rPr>
            <a:t>Compromiso de Estado y Social por la inversión</a:t>
          </a:r>
          <a:r>
            <a:rPr lang="es-DO" sz="1200" kern="1200" dirty="0" smtClean="0"/>
            <a:t>.</a:t>
          </a:r>
          <a:endParaRPr lang="es-DO" sz="1200" kern="1200" dirty="0"/>
        </a:p>
      </dsp:txBody>
      <dsp:txXfrm rot="-5400000">
        <a:off x="3703019" y="4135790"/>
        <a:ext cx="4689503" cy="903482"/>
      </dsp:txXfrm>
    </dsp:sp>
    <dsp:sp modelId="{1553C6C7-6714-4EA6-B542-13ECB93C5354}">
      <dsp:nvSpPr>
        <dsp:cNvPr id="0" name=""/>
        <dsp:cNvSpPr/>
      </dsp:nvSpPr>
      <dsp:spPr>
        <a:xfrm>
          <a:off x="488319" y="3961761"/>
          <a:ext cx="3214698" cy="1251542"/>
        </a:xfrm>
        <a:prstGeom prst="roundRect">
          <a:avLst/>
        </a:prstGeom>
        <a:gradFill rotWithShape="0">
          <a:gsLst>
            <a:gs pos="0">
              <a:schemeClr val="accent5">
                <a:hueOff val="0"/>
                <a:satOff val="0"/>
                <a:lumOff val="0"/>
                <a:alphaOff val="0"/>
                <a:tint val="74000"/>
              </a:schemeClr>
            </a:gs>
            <a:gs pos="49000">
              <a:schemeClr val="accent5">
                <a:hueOff val="0"/>
                <a:satOff val="0"/>
                <a:lumOff val="0"/>
                <a:alphaOff val="0"/>
                <a:tint val="96000"/>
                <a:shade val="84000"/>
                <a:satMod val="110000"/>
              </a:schemeClr>
            </a:gs>
            <a:gs pos="49100">
              <a:schemeClr val="accent5">
                <a:hueOff val="0"/>
                <a:satOff val="0"/>
                <a:lumOff val="0"/>
                <a:alphaOff val="0"/>
                <a:shade val="55000"/>
                <a:satMod val="150000"/>
              </a:schemeClr>
            </a:gs>
            <a:gs pos="92000">
              <a:schemeClr val="accent5">
                <a:hueOff val="0"/>
                <a:satOff val="0"/>
                <a:lumOff val="0"/>
                <a:alphaOff val="0"/>
                <a:tint val="98000"/>
                <a:shade val="90000"/>
                <a:satMod val="128000"/>
              </a:schemeClr>
            </a:gs>
            <a:gs pos="100000">
              <a:schemeClr val="accent5">
                <a:hueOff val="0"/>
                <a:satOff val="0"/>
                <a:lumOff val="0"/>
                <a:alphaOff val="0"/>
                <a:tint val="90000"/>
                <a:shade val="97000"/>
                <a:satMod val="128000"/>
              </a:schemeClr>
            </a:gs>
          </a:gsLst>
          <a:lin ang="5400000" scaled="1"/>
        </a:gradFill>
        <a:ln>
          <a:noFill/>
        </a:ln>
        <a:effectLst>
          <a:outerShdw blurRad="39000" dist="25400" dir="5400000" rotWithShape="0">
            <a:schemeClr val="accent5">
              <a:hueOff val="0"/>
              <a:satOff val="0"/>
              <a:lumOff val="0"/>
              <a:alphaOff val="0"/>
              <a:shade val="33000"/>
              <a:alpha val="83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es-DO" sz="1800" b="1" kern="1200" dirty="0" smtClean="0">
              <a:effectLst>
                <a:outerShdw blurRad="38100" dist="38100" dir="2700000" algn="tl">
                  <a:srgbClr val="000000">
                    <a:alpha val="43137"/>
                  </a:srgbClr>
                </a:outerShdw>
              </a:effectLst>
            </a:rPr>
            <a:t>Inversión continua y sistemática conforme a la </a:t>
          </a:r>
          <a:r>
            <a:rPr lang="es-DO" sz="2000" b="1" kern="1200" dirty="0" smtClean="0">
              <a:effectLst>
                <a:outerShdw blurRad="38100" dist="38100" dir="2700000" algn="tl">
                  <a:srgbClr val="000000">
                    <a:alpha val="43137"/>
                  </a:srgbClr>
                </a:outerShdw>
              </a:effectLst>
            </a:rPr>
            <a:t>programación de PDE.</a:t>
          </a:r>
          <a:endParaRPr lang="es-DO" sz="1800" b="1" kern="1200" dirty="0">
            <a:effectLst>
              <a:outerShdw blurRad="38100" dist="38100" dir="2700000" algn="tl">
                <a:srgbClr val="000000">
                  <a:alpha val="43137"/>
                </a:srgbClr>
              </a:outerShdw>
            </a:effectLst>
          </a:endParaRPr>
        </a:p>
      </dsp:txBody>
      <dsp:txXfrm>
        <a:off x="549414" y="4022856"/>
        <a:ext cx="3092508" cy="112935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DCD1A6-BCEE-4191-8A04-DEC1842F02FC}">
      <dsp:nvSpPr>
        <dsp:cNvPr id="0" name=""/>
        <dsp:cNvSpPr/>
      </dsp:nvSpPr>
      <dsp:spPr>
        <a:xfrm>
          <a:off x="621986" y="2283655"/>
          <a:ext cx="1543487" cy="688128"/>
        </a:xfrm>
        <a:prstGeom prst="roundRect">
          <a:avLst>
            <a:gd name="adj" fmla="val 10000"/>
          </a:avLst>
        </a:prstGeom>
        <a:gradFill rotWithShape="0">
          <a:gsLst>
            <a:gs pos="0">
              <a:schemeClr val="accent1">
                <a:hueOff val="0"/>
                <a:satOff val="0"/>
                <a:lumOff val="0"/>
                <a:alphaOff val="0"/>
                <a:tint val="74000"/>
              </a:schemeClr>
            </a:gs>
            <a:gs pos="49000">
              <a:schemeClr val="accent1">
                <a:hueOff val="0"/>
                <a:satOff val="0"/>
                <a:lumOff val="0"/>
                <a:alphaOff val="0"/>
                <a:tint val="96000"/>
                <a:shade val="84000"/>
                <a:satMod val="110000"/>
              </a:schemeClr>
            </a:gs>
            <a:gs pos="49100">
              <a:schemeClr val="accent1">
                <a:hueOff val="0"/>
                <a:satOff val="0"/>
                <a:lumOff val="0"/>
                <a:alphaOff val="0"/>
                <a:shade val="55000"/>
                <a:satMod val="150000"/>
              </a:schemeClr>
            </a:gs>
            <a:gs pos="92000">
              <a:schemeClr val="accent1">
                <a:hueOff val="0"/>
                <a:satOff val="0"/>
                <a:lumOff val="0"/>
                <a:alphaOff val="0"/>
                <a:tint val="98000"/>
                <a:shade val="90000"/>
                <a:satMod val="128000"/>
              </a:schemeClr>
            </a:gs>
            <a:gs pos="100000">
              <a:schemeClr val="accent1">
                <a:hueOff val="0"/>
                <a:satOff val="0"/>
                <a:lumOff val="0"/>
                <a:alphaOff val="0"/>
                <a:tint val="90000"/>
                <a:shade val="97000"/>
                <a:satMod val="128000"/>
              </a:schemeClr>
            </a:gs>
          </a:gsLst>
          <a:lin ang="5400000" scaled="1"/>
        </a:gradFill>
        <a:ln>
          <a:noFill/>
        </a:ln>
        <a:effectLst>
          <a:outerShdw blurRad="39000" dist="25400" dir="5400000" rotWithShape="0">
            <a:schemeClr val="accent1">
              <a:hueOff val="0"/>
              <a:satOff val="0"/>
              <a:lumOff val="0"/>
              <a:alphaOff val="0"/>
              <a:shade val="33000"/>
              <a:alpha val="83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s-DO" sz="2000" b="1" kern="1200" dirty="0" smtClean="0">
              <a:effectLst>
                <a:outerShdw blurRad="38100" dist="38100" dir="2700000" algn="tl">
                  <a:srgbClr val="000000">
                    <a:alpha val="43137"/>
                  </a:srgbClr>
                </a:outerShdw>
              </a:effectLst>
            </a:rPr>
            <a:t>Educación Inicial</a:t>
          </a:r>
          <a:endParaRPr lang="es-DO" sz="2000" b="1" kern="1200" dirty="0">
            <a:effectLst>
              <a:outerShdw blurRad="38100" dist="38100" dir="2700000" algn="tl">
                <a:srgbClr val="000000">
                  <a:alpha val="43137"/>
                </a:srgbClr>
              </a:outerShdw>
            </a:effectLst>
          </a:endParaRPr>
        </a:p>
      </dsp:txBody>
      <dsp:txXfrm>
        <a:off x="642141" y="2303810"/>
        <a:ext cx="1503177" cy="647818"/>
      </dsp:txXfrm>
    </dsp:sp>
    <dsp:sp modelId="{55F2138B-ABAA-44BF-B9B1-03DD1CC69111}">
      <dsp:nvSpPr>
        <dsp:cNvPr id="0" name=""/>
        <dsp:cNvSpPr/>
      </dsp:nvSpPr>
      <dsp:spPr>
        <a:xfrm rot="16772035">
          <a:off x="1230692" y="1514617"/>
          <a:ext cx="2240691" cy="16463"/>
        </a:xfrm>
        <a:custGeom>
          <a:avLst/>
          <a:gdLst/>
          <a:ahLst/>
          <a:cxnLst/>
          <a:rect l="0" t="0" r="0" b="0"/>
          <a:pathLst>
            <a:path>
              <a:moveTo>
                <a:pt x="0" y="8231"/>
              </a:moveTo>
              <a:lnTo>
                <a:pt x="2240691" y="8231"/>
              </a:lnTo>
            </a:path>
          </a:pathLst>
        </a:custGeom>
        <a:noFill/>
        <a:ln w="11430"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55600">
            <a:lnSpc>
              <a:spcPct val="90000"/>
            </a:lnSpc>
            <a:spcBef>
              <a:spcPct val="0"/>
            </a:spcBef>
            <a:spcAft>
              <a:spcPct val="35000"/>
            </a:spcAft>
          </a:pPr>
          <a:endParaRPr lang="es-DO" sz="800" kern="1200" dirty="0"/>
        </a:p>
      </dsp:txBody>
      <dsp:txXfrm>
        <a:off x="2295021" y="1466831"/>
        <a:ext cx="112034" cy="112034"/>
      </dsp:txXfrm>
    </dsp:sp>
    <dsp:sp modelId="{EDEB3770-DC74-4A27-A7ED-E74809100B3E}">
      <dsp:nvSpPr>
        <dsp:cNvPr id="0" name=""/>
        <dsp:cNvSpPr/>
      </dsp:nvSpPr>
      <dsp:spPr>
        <a:xfrm>
          <a:off x="2536602" y="186022"/>
          <a:ext cx="1367080" cy="463910"/>
        </a:xfrm>
        <a:prstGeom prst="roundRect">
          <a:avLst>
            <a:gd name="adj" fmla="val 10000"/>
          </a:avLst>
        </a:prstGeom>
        <a:gradFill rotWithShape="0">
          <a:gsLst>
            <a:gs pos="0">
              <a:schemeClr val="accent2">
                <a:hueOff val="0"/>
                <a:satOff val="0"/>
                <a:lumOff val="0"/>
                <a:alphaOff val="0"/>
                <a:tint val="74000"/>
              </a:schemeClr>
            </a:gs>
            <a:gs pos="49000">
              <a:schemeClr val="accent2">
                <a:hueOff val="0"/>
                <a:satOff val="0"/>
                <a:lumOff val="0"/>
                <a:alphaOff val="0"/>
                <a:tint val="96000"/>
                <a:shade val="84000"/>
                <a:satMod val="110000"/>
              </a:schemeClr>
            </a:gs>
            <a:gs pos="49100">
              <a:schemeClr val="accent2">
                <a:hueOff val="0"/>
                <a:satOff val="0"/>
                <a:lumOff val="0"/>
                <a:alphaOff val="0"/>
                <a:shade val="55000"/>
                <a:satMod val="150000"/>
              </a:schemeClr>
            </a:gs>
            <a:gs pos="92000">
              <a:schemeClr val="accent2">
                <a:hueOff val="0"/>
                <a:satOff val="0"/>
                <a:lumOff val="0"/>
                <a:alphaOff val="0"/>
                <a:tint val="98000"/>
                <a:shade val="90000"/>
                <a:satMod val="128000"/>
              </a:schemeClr>
            </a:gs>
            <a:gs pos="100000">
              <a:schemeClr val="accent2">
                <a:hueOff val="0"/>
                <a:satOff val="0"/>
                <a:lumOff val="0"/>
                <a:alphaOff val="0"/>
                <a:tint val="90000"/>
                <a:shade val="97000"/>
                <a:satMod val="128000"/>
              </a:schemeClr>
            </a:gs>
          </a:gsLst>
          <a:lin ang="5400000" scaled="1"/>
        </a:gradFill>
        <a:ln>
          <a:noFill/>
        </a:ln>
        <a:effectLst>
          <a:outerShdw blurRad="39000" dist="25400" dir="5400000" rotWithShape="0">
            <a:schemeClr val="accent2">
              <a:hueOff val="0"/>
              <a:satOff val="0"/>
              <a:lumOff val="0"/>
              <a:alphaOff val="0"/>
              <a:shade val="33000"/>
              <a:alpha val="83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s-DO" sz="1600" kern="1200" dirty="0" smtClean="0">
              <a:effectLst>
                <a:outerShdw blurRad="38100" dist="38100" dir="2700000" algn="tl">
                  <a:srgbClr val="000000">
                    <a:alpha val="43137"/>
                  </a:srgbClr>
                </a:outerShdw>
              </a:effectLst>
            </a:rPr>
            <a:t>Infraestructura</a:t>
          </a:r>
          <a:endParaRPr lang="es-DO" sz="1600" kern="1200" dirty="0">
            <a:effectLst>
              <a:outerShdw blurRad="38100" dist="38100" dir="2700000" algn="tl">
                <a:srgbClr val="000000">
                  <a:alpha val="43137"/>
                </a:srgbClr>
              </a:outerShdw>
            </a:effectLst>
          </a:endParaRPr>
        </a:p>
      </dsp:txBody>
      <dsp:txXfrm>
        <a:off x="2550189" y="199609"/>
        <a:ext cx="1339906" cy="436736"/>
      </dsp:txXfrm>
    </dsp:sp>
    <dsp:sp modelId="{A641835C-6EC2-431B-8415-B9FF06525951}">
      <dsp:nvSpPr>
        <dsp:cNvPr id="0" name=""/>
        <dsp:cNvSpPr/>
      </dsp:nvSpPr>
      <dsp:spPr>
        <a:xfrm>
          <a:off x="3903683" y="409745"/>
          <a:ext cx="371128" cy="16463"/>
        </a:xfrm>
        <a:custGeom>
          <a:avLst/>
          <a:gdLst/>
          <a:ahLst/>
          <a:cxnLst/>
          <a:rect l="0" t="0" r="0" b="0"/>
          <a:pathLst>
            <a:path>
              <a:moveTo>
                <a:pt x="0" y="8231"/>
              </a:moveTo>
              <a:lnTo>
                <a:pt x="371128" y="8231"/>
              </a:lnTo>
            </a:path>
          </a:pathLst>
        </a:custGeom>
        <a:noFill/>
        <a:ln w="11430" cap="flat" cmpd="sng" algn="ctr">
          <a:solidFill>
            <a:schemeClr val="accent3">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ES_tradnl" sz="500" kern="1200"/>
        </a:p>
      </dsp:txBody>
      <dsp:txXfrm>
        <a:off x="4079969" y="408699"/>
        <a:ext cx="18556" cy="18556"/>
      </dsp:txXfrm>
    </dsp:sp>
    <dsp:sp modelId="{8CD34EC2-A757-4CE2-A64C-5A43F473BEDF}">
      <dsp:nvSpPr>
        <dsp:cNvPr id="0" name=""/>
        <dsp:cNvSpPr/>
      </dsp:nvSpPr>
      <dsp:spPr>
        <a:xfrm>
          <a:off x="4274812" y="2679"/>
          <a:ext cx="2629382" cy="830595"/>
        </a:xfrm>
        <a:prstGeom prst="roundRect">
          <a:avLst>
            <a:gd name="adj" fmla="val 10000"/>
          </a:avLst>
        </a:prstGeom>
        <a:gradFill rotWithShape="0">
          <a:gsLst>
            <a:gs pos="0">
              <a:schemeClr val="accent3">
                <a:hueOff val="0"/>
                <a:satOff val="0"/>
                <a:lumOff val="0"/>
                <a:alphaOff val="0"/>
                <a:tint val="74000"/>
              </a:schemeClr>
            </a:gs>
            <a:gs pos="49000">
              <a:schemeClr val="accent3">
                <a:hueOff val="0"/>
                <a:satOff val="0"/>
                <a:lumOff val="0"/>
                <a:alphaOff val="0"/>
                <a:tint val="96000"/>
                <a:shade val="84000"/>
                <a:satMod val="110000"/>
              </a:schemeClr>
            </a:gs>
            <a:gs pos="49100">
              <a:schemeClr val="accent3">
                <a:hueOff val="0"/>
                <a:satOff val="0"/>
                <a:lumOff val="0"/>
                <a:alphaOff val="0"/>
                <a:shade val="55000"/>
                <a:satMod val="150000"/>
              </a:schemeClr>
            </a:gs>
            <a:gs pos="92000">
              <a:schemeClr val="accent3">
                <a:hueOff val="0"/>
                <a:satOff val="0"/>
                <a:lumOff val="0"/>
                <a:alphaOff val="0"/>
                <a:tint val="98000"/>
                <a:shade val="90000"/>
                <a:satMod val="128000"/>
              </a:schemeClr>
            </a:gs>
            <a:gs pos="100000">
              <a:schemeClr val="accent3">
                <a:hueOff val="0"/>
                <a:satOff val="0"/>
                <a:lumOff val="0"/>
                <a:alphaOff val="0"/>
                <a:tint val="90000"/>
                <a:shade val="97000"/>
                <a:satMod val="128000"/>
              </a:schemeClr>
            </a:gs>
          </a:gsLst>
          <a:lin ang="5400000" scaled="1"/>
        </a:gradFill>
        <a:ln>
          <a:noFill/>
        </a:ln>
        <a:effectLst>
          <a:outerShdw blurRad="39000" dist="25400" dir="5400000" rotWithShape="0">
            <a:schemeClr val="accent3">
              <a:hueOff val="0"/>
              <a:satOff val="0"/>
              <a:lumOff val="0"/>
              <a:alphaOff val="0"/>
              <a:shade val="33000"/>
              <a:alpha val="83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DO" sz="1400" kern="1200" dirty="0" smtClean="0">
              <a:effectLst>
                <a:outerShdw blurRad="38100" dist="38100" dir="2700000" algn="tl">
                  <a:srgbClr val="000000">
                    <a:alpha val="43137"/>
                  </a:srgbClr>
                </a:outerShdw>
              </a:effectLst>
            </a:rPr>
            <a:t>Aulas nuevas, mantenimiento y rehabilitación</a:t>
          </a:r>
          <a:endParaRPr lang="es-DO" sz="1400" kern="1200" dirty="0">
            <a:effectLst>
              <a:outerShdw blurRad="38100" dist="38100" dir="2700000" algn="tl">
                <a:srgbClr val="000000">
                  <a:alpha val="43137"/>
                </a:srgbClr>
              </a:outerShdw>
            </a:effectLst>
          </a:endParaRPr>
        </a:p>
      </dsp:txBody>
      <dsp:txXfrm>
        <a:off x="4299139" y="27006"/>
        <a:ext cx="2580728" cy="781941"/>
      </dsp:txXfrm>
    </dsp:sp>
    <dsp:sp modelId="{D6209CDA-D69D-409D-9EEB-65672064D3BE}">
      <dsp:nvSpPr>
        <dsp:cNvPr id="0" name=""/>
        <dsp:cNvSpPr/>
      </dsp:nvSpPr>
      <dsp:spPr>
        <a:xfrm rot="17122535">
          <a:off x="1603966" y="1882730"/>
          <a:ext cx="1528212" cy="16463"/>
        </a:xfrm>
        <a:custGeom>
          <a:avLst/>
          <a:gdLst/>
          <a:ahLst/>
          <a:cxnLst/>
          <a:rect l="0" t="0" r="0" b="0"/>
          <a:pathLst>
            <a:path>
              <a:moveTo>
                <a:pt x="0" y="8231"/>
              </a:moveTo>
              <a:lnTo>
                <a:pt x="1528212" y="8231"/>
              </a:lnTo>
            </a:path>
          </a:pathLst>
        </a:custGeom>
        <a:noFill/>
        <a:ln w="11430"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DO" sz="500" kern="1200" dirty="0"/>
        </a:p>
      </dsp:txBody>
      <dsp:txXfrm>
        <a:off x="2329867" y="1852756"/>
        <a:ext cx="76410" cy="76410"/>
      </dsp:txXfrm>
    </dsp:sp>
    <dsp:sp modelId="{D7FC0F35-F2E9-40C6-8FB5-6BA9205C1077}">
      <dsp:nvSpPr>
        <dsp:cNvPr id="0" name=""/>
        <dsp:cNvSpPr/>
      </dsp:nvSpPr>
      <dsp:spPr>
        <a:xfrm>
          <a:off x="2570672" y="922248"/>
          <a:ext cx="1367080" cy="463910"/>
        </a:xfrm>
        <a:prstGeom prst="roundRect">
          <a:avLst>
            <a:gd name="adj" fmla="val 10000"/>
          </a:avLst>
        </a:prstGeom>
        <a:gradFill rotWithShape="0">
          <a:gsLst>
            <a:gs pos="0">
              <a:schemeClr val="accent2">
                <a:hueOff val="0"/>
                <a:satOff val="0"/>
                <a:lumOff val="0"/>
                <a:alphaOff val="0"/>
                <a:tint val="74000"/>
              </a:schemeClr>
            </a:gs>
            <a:gs pos="49000">
              <a:schemeClr val="accent2">
                <a:hueOff val="0"/>
                <a:satOff val="0"/>
                <a:lumOff val="0"/>
                <a:alphaOff val="0"/>
                <a:tint val="96000"/>
                <a:shade val="84000"/>
                <a:satMod val="110000"/>
              </a:schemeClr>
            </a:gs>
            <a:gs pos="49100">
              <a:schemeClr val="accent2">
                <a:hueOff val="0"/>
                <a:satOff val="0"/>
                <a:lumOff val="0"/>
                <a:alphaOff val="0"/>
                <a:shade val="55000"/>
                <a:satMod val="150000"/>
              </a:schemeClr>
            </a:gs>
            <a:gs pos="92000">
              <a:schemeClr val="accent2">
                <a:hueOff val="0"/>
                <a:satOff val="0"/>
                <a:lumOff val="0"/>
                <a:alphaOff val="0"/>
                <a:tint val="98000"/>
                <a:shade val="90000"/>
                <a:satMod val="128000"/>
              </a:schemeClr>
            </a:gs>
            <a:gs pos="100000">
              <a:schemeClr val="accent2">
                <a:hueOff val="0"/>
                <a:satOff val="0"/>
                <a:lumOff val="0"/>
                <a:alphaOff val="0"/>
                <a:tint val="90000"/>
                <a:shade val="97000"/>
                <a:satMod val="128000"/>
              </a:schemeClr>
            </a:gs>
          </a:gsLst>
          <a:lin ang="5400000" scaled="1"/>
        </a:gradFill>
        <a:ln>
          <a:noFill/>
        </a:ln>
        <a:effectLst>
          <a:outerShdw blurRad="39000" dist="25400" dir="5400000" rotWithShape="0">
            <a:schemeClr val="accent2">
              <a:hueOff val="0"/>
              <a:satOff val="0"/>
              <a:lumOff val="0"/>
              <a:alphaOff val="0"/>
              <a:shade val="33000"/>
              <a:alpha val="83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s-DO" sz="1600" kern="1200" dirty="0" smtClean="0">
              <a:effectLst>
                <a:outerShdw blurRad="38100" dist="38100" dir="2700000" algn="tl">
                  <a:srgbClr val="000000">
                    <a:alpha val="43137"/>
                  </a:srgbClr>
                </a:outerShdw>
              </a:effectLst>
            </a:rPr>
            <a:t>Personal Docente</a:t>
          </a:r>
          <a:endParaRPr lang="en-US" sz="1600" kern="1200" dirty="0">
            <a:effectLst>
              <a:outerShdw blurRad="38100" dist="38100" dir="2700000" algn="tl">
                <a:srgbClr val="000000">
                  <a:alpha val="43137"/>
                </a:srgbClr>
              </a:outerShdw>
            </a:effectLst>
          </a:endParaRPr>
        </a:p>
      </dsp:txBody>
      <dsp:txXfrm>
        <a:off x="2584259" y="935835"/>
        <a:ext cx="1339906" cy="436736"/>
      </dsp:txXfrm>
    </dsp:sp>
    <dsp:sp modelId="{978B64B0-F293-4F12-AE40-B09FF1BAC3E3}">
      <dsp:nvSpPr>
        <dsp:cNvPr id="0" name=""/>
        <dsp:cNvSpPr/>
      </dsp:nvSpPr>
      <dsp:spPr>
        <a:xfrm rot="21402487">
          <a:off x="3937474" y="1136279"/>
          <a:ext cx="337616" cy="16463"/>
        </a:xfrm>
        <a:custGeom>
          <a:avLst/>
          <a:gdLst/>
          <a:ahLst/>
          <a:cxnLst/>
          <a:rect l="0" t="0" r="0" b="0"/>
          <a:pathLst>
            <a:path>
              <a:moveTo>
                <a:pt x="0" y="8231"/>
              </a:moveTo>
              <a:lnTo>
                <a:pt x="337616" y="8231"/>
              </a:lnTo>
            </a:path>
          </a:pathLst>
        </a:custGeom>
        <a:noFill/>
        <a:ln w="11430" cap="flat" cmpd="sng" algn="ctr">
          <a:solidFill>
            <a:schemeClr val="accent3">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ES_tradnl" sz="500" kern="1200"/>
        </a:p>
      </dsp:txBody>
      <dsp:txXfrm>
        <a:off x="4097842" y="1136070"/>
        <a:ext cx="16880" cy="16880"/>
      </dsp:txXfrm>
    </dsp:sp>
    <dsp:sp modelId="{B28C42AC-71B5-416E-8088-DBCEA6F07A7C}">
      <dsp:nvSpPr>
        <dsp:cNvPr id="0" name=""/>
        <dsp:cNvSpPr/>
      </dsp:nvSpPr>
      <dsp:spPr>
        <a:xfrm>
          <a:off x="4274812" y="902862"/>
          <a:ext cx="2923418" cy="463910"/>
        </a:xfrm>
        <a:prstGeom prst="roundRect">
          <a:avLst>
            <a:gd name="adj" fmla="val 10000"/>
          </a:avLst>
        </a:prstGeom>
        <a:gradFill rotWithShape="0">
          <a:gsLst>
            <a:gs pos="0">
              <a:schemeClr val="accent3">
                <a:hueOff val="0"/>
                <a:satOff val="0"/>
                <a:lumOff val="0"/>
                <a:alphaOff val="0"/>
                <a:tint val="74000"/>
              </a:schemeClr>
            </a:gs>
            <a:gs pos="49000">
              <a:schemeClr val="accent3">
                <a:hueOff val="0"/>
                <a:satOff val="0"/>
                <a:lumOff val="0"/>
                <a:alphaOff val="0"/>
                <a:tint val="96000"/>
                <a:shade val="84000"/>
                <a:satMod val="110000"/>
              </a:schemeClr>
            </a:gs>
            <a:gs pos="49100">
              <a:schemeClr val="accent3">
                <a:hueOff val="0"/>
                <a:satOff val="0"/>
                <a:lumOff val="0"/>
                <a:alphaOff val="0"/>
                <a:shade val="55000"/>
                <a:satMod val="150000"/>
              </a:schemeClr>
            </a:gs>
            <a:gs pos="92000">
              <a:schemeClr val="accent3">
                <a:hueOff val="0"/>
                <a:satOff val="0"/>
                <a:lumOff val="0"/>
                <a:alphaOff val="0"/>
                <a:tint val="98000"/>
                <a:shade val="90000"/>
                <a:satMod val="128000"/>
              </a:schemeClr>
            </a:gs>
            <a:gs pos="100000">
              <a:schemeClr val="accent3">
                <a:hueOff val="0"/>
                <a:satOff val="0"/>
                <a:lumOff val="0"/>
                <a:alphaOff val="0"/>
                <a:tint val="90000"/>
                <a:shade val="97000"/>
                <a:satMod val="128000"/>
              </a:schemeClr>
            </a:gs>
          </a:gsLst>
          <a:lin ang="5400000" scaled="1"/>
        </a:gradFill>
        <a:ln>
          <a:noFill/>
        </a:ln>
        <a:effectLst>
          <a:outerShdw blurRad="39000" dist="25400" dir="5400000" rotWithShape="0">
            <a:schemeClr val="accent3">
              <a:hueOff val="0"/>
              <a:satOff val="0"/>
              <a:lumOff val="0"/>
              <a:alphaOff val="0"/>
              <a:shade val="33000"/>
              <a:alpha val="83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ES_tradnl" sz="1400" kern="1200" noProof="0" dirty="0" smtClean="0">
              <a:effectLst>
                <a:outerShdw blurRad="38100" dist="38100" dir="2700000" algn="tl">
                  <a:srgbClr val="000000">
                    <a:alpha val="43137"/>
                  </a:srgbClr>
                </a:outerShdw>
              </a:effectLst>
            </a:rPr>
            <a:t>Profesionalización</a:t>
          </a:r>
          <a:r>
            <a:rPr lang="en-US" sz="1400" kern="1200" dirty="0" smtClean="0">
              <a:effectLst>
                <a:outerShdw blurRad="38100" dist="38100" dir="2700000" algn="tl">
                  <a:srgbClr val="000000">
                    <a:alpha val="43137"/>
                  </a:srgbClr>
                </a:outerShdw>
              </a:effectLst>
            </a:rPr>
            <a:t> y </a:t>
          </a:r>
          <a:r>
            <a:rPr lang="es-ES_tradnl" sz="1400" kern="1200" noProof="0" dirty="0" smtClean="0">
              <a:effectLst>
                <a:outerShdw blurRad="38100" dist="38100" dir="2700000" algn="tl">
                  <a:srgbClr val="000000">
                    <a:alpha val="43137"/>
                  </a:srgbClr>
                </a:outerShdw>
              </a:effectLst>
            </a:rPr>
            <a:t>formación</a:t>
          </a:r>
          <a:r>
            <a:rPr lang="en-US" sz="1400" kern="1200" dirty="0" smtClean="0">
              <a:effectLst>
                <a:outerShdw blurRad="38100" dist="38100" dir="2700000" algn="tl">
                  <a:srgbClr val="000000">
                    <a:alpha val="43137"/>
                  </a:srgbClr>
                </a:outerShdw>
              </a:effectLst>
            </a:rPr>
            <a:t> continua</a:t>
          </a:r>
          <a:endParaRPr lang="en-US" sz="1400" kern="1200" dirty="0">
            <a:effectLst>
              <a:outerShdw blurRad="38100" dist="38100" dir="2700000" algn="tl">
                <a:srgbClr val="000000">
                  <a:alpha val="43137"/>
                </a:srgbClr>
              </a:outerShdw>
            </a:effectLst>
          </a:endParaRPr>
        </a:p>
      </dsp:txBody>
      <dsp:txXfrm>
        <a:off x="4288399" y="916449"/>
        <a:ext cx="2896244" cy="436736"/>
      </dsp:txXfrm>
    </dsp:sp>
    <dsp:sp modelId="{4CC48AF7-9B32-4B3E-9E9B-B5988849D560}">
      <dsp:nvSpPr>
        <dsp:cNvPr id="0" name=""/>
        <dsp:cNvSpPr/>
      </dsp:nvSpPr>
      <dsp:spPr>
        <a:xfrm rot="17698681">
          <a:off x="1911594" y="2221145"/>
          <a:ext cx="878888" cy="16463"/>
        </a:xfrm>
        <a:custGeom>
          <a:avLst/>
          <a:gdLst/>
          <a:ahLst/>
          <a:cxnLst/>
          <a:rect l="0" t="0" r="0" b="0"/>
          <a:pathLst>
            <a:path>
              <a:moveTo>
                <a:pt x="0" y="8231"/>
              </a:moveTo>
              <a:lnTo>
                <a:pt x="878888" y="8231"/>
              </a:lnTo>
            </a:path>
          </a:pathLst>
        </a:custGeom>
        <a:noFill/>
        <a:ln w="11430"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DO" sz="500" kern="1200" dirty="0"/>
        </a:p>
      </dsp:txBody>
      <dsp:txXfrm>
        <a:off x="2329066" y="2207404"/>
        <a:ext cx="43944" cy="43944"/>
      </dsp:txXfrm>
    </dsp:sp>
    <dsp:sp modelId="{233C0664-B3B7-4C34-8243-95D0B13793AA}">
      <dsp:nvSpPr>
        <dsp:cNvPr id="0" name=""/>
        <dsp:cNvSpPr/>
      </dsp:nvSpPr>
      <dsp:spPr>
        <a:xfrm>
          <a:off x="2536602" y="1599078"/>
          <a:ext cx="1367080" cy="463910"/>
        </a:xfrm>
        <a:prstGeom prst="roundRect">
          <a:avLst>
            <a:gd name="adj" fmla="val 10000"/>
          </a:avLst>
        </a:prstGeom>
        <a:gradFill rotWithShape="0">
          <a:gsLst>
            <a:gs pos="0">
              <a:schemeClr val="accent2">
                <a:hueOff val="0"/>
                <a:satOff val="0"/>
                <a:lumOff val="0"/>
                <a:alphaOff val="0"/>
                <a:tint val="74000"/>
              </a:schemeClr>
            </a:gs>
            <a:gs pos="49000">
              <a:schemeClr val="accent2">
                <a:hueOff val="0"/>
                <a:satOff val="0"/>
                <a:lumOff val="0"/>
                <a:alphaOff val="0"/>
                <a:tint val="96000"/>
                <a:shade val="84000"/>
                <a:satMod val="110000"/>
              </a:schemeClr>
            </a:gs>
            <a:gs pos="49100">
              <a:schemeClr val="accent2">
                <a:hueOff val="0"/>
                <a:satOff val="0"/>
                <a:lumOff val="0"/>
                <a:alphaOff val="0"/>
                <a:shade val="55000"/>
                <a:satMod val="150000"/>
              </a:schemeClr>
            </a:gs>
            <a:gs pos="92000">
              <a:schemeClr val="accent2">
                <a:hueOff val="0"/>
                <a:satOff val="0"/>
                <a:lumOff val="0"/>
                <a:alphaOff val="0"/>
                <a:tint val="98000"/>
                <a:shade val="90000"/>
                <a:satMod val="128000"/>
              </a:schemeClr>
            </a:gs>
            <a:gs pos="100000">
              <a:schemeClr val="accent2">
                <a:hueOff val="0"/>
                <a:satOff val="0"/>
                <a:lumOff val="0"/>
                <a:alphaOff val="0"/>
                <a:tint val="90000"/>
                <a:shade val="97000"/>
                <a:satMod val="128000"/>
              </a:schemeClr>
            </a:gs>
          </a:gsLst>
          <a:lin ang="5400000" scaled="1"/>
        </a:gradFill>
        <a:ln>
          <a:noFill/>
        </a:ln>
        <a:effectLst>
          <a:outerShdw blurRad="39000" dist="25400" dir="5400000" rotWithShape="0">
            <a:schemeClr val="accent2">
              <a:hueOff val="0"/>
              <a:satOff val="0"/>
              <a:lumOff val="0"/>
              <a:alphaOff val="0"/>
              <a:shade val="33000"/>
              <a:alpha val="83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s-DO" sz="1600" kern="1200" dirty="0" smtClean="0">
              <a:effectLst>
                <a:outerShdw blurRad="38100" dist="38100" dir="2700000" algn="tl">
                  <a:srgbClr val="000000">
                    <a:alpha val="43137"/>
                  </a:srgbClr>
                </a:outerShdw>
              </a:effectLst>
            </a:rPr>
            <a:t>Currículo</a:t>
          </a:r>
          <a:endParaRPr lang="en-US" sz="1600" kern="1200" dirty="0">
            <a:effectLst>
              <a:outerShdw blurRad="38100" dist="38100" dir="2700000" algn="tl">
                <a:srgbClr val="000000">
                  <a:alpha val="43137"/>
                </a:srgbClr>
              </a:outerShdw>
            </a:effectLst>
          </a:endParaRPr>
        </a:p>
      </dsp:txBody>
      <dsp:txXfrm>
        <a:off x="2550189" y="1612665"/>
        <a:ext cx="1339906" cy="436736"/>
      </dsp:txXfrm>
    </dsp:sp>
    <dsp:sp modelId="{3BDC8B23-86D4-48ED-8E8E-B246B229F200}">
      <dsp:nvSpPr>
        <dsp:cNvPr id="0" name=""/>
        <dsp:cNvSpPr/>
      </dsp:nvSpPr>
      <dsp:spPr>
        <a:xfrm>
          <a:off x="3903683" y="1822802"/>
          <a:ext cx="371128" cy="16463"/>
        </a:xfrm>
        <a:custGeom>
          <a:avLst/>
          <a:gdLst/>
          <a:ahLst/>
          <a:cxnLst/>
          <a:rect l="0" t="0" r="0" b="0"/>
          <a:pathLst>
            <a:path>
              <a:moveTo>
                <a:pt x="0" y="8231"/>
              </a:moveTo>
              <a:lnTo>
                <a:pt x="371128" y="8231"/>
              </a:lnTo>
            </a:path>
          </a:pathLst>
        </a:custGeom>
        <a:noFill/>
        <a:ln w="11430" cap="flat" cmpd="sng" algn="ctr">
          <a:solidFill>
            <a:schemeClr val="accent3">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ES_tradnl" sz="500" kern="1200"/>
        </a:p>
      </dsp:txBody>
      <dsp:txXfrm>
        <a:off x="4079969" y="1821756"/>
        <a:ext cx="18556" cy="18556"/>
      </dsp:txXfrm>
    </dsp:sp>
    <dsp:sp modelId="{030DB904-7C17-4194-A0FD-C51A548DDB8F}">
      <dsp:nvSpPr>
        <dsp:cNvPr id="0" name=""/>
        <dsp:cNvSpPr/>
      </dsp:nvSpPr>
      <dsp:spPr>
        <a:xfrm>
          <a:off x="4274812" y="1436359"/>
          <a:ext cx="3160133" cy="789349"/>
        </a:xfrm>
        <a:prstGeom prst="roundRect">
          <a:avLst>
            <a:gd name="adj" fmla="val 10000"/>
          </a:avLst>
        </a:prstGeom>
        <a:gradFill rotWithShape="0">
          <a:gsLst>
            <a:gs pos="0">
              <a:schemeClr val="accent3">
                <a:hueOff val="0"/>
                <a:satOff val="0"/>
                <a:lumOff val="0"/>
                <a:alphaOff val="0"/>
                <a:tint val="74000"/>
              </a:schemeClr>
            </a:gs>
            <a:gs pos="49000">
              <a:schemeClr val="accent3">
                <a:hueOff val="0"/>
                <a:satOff val="0"/>
                <a:lumOff val="0"/>
                <a:alphaOff val="0"/>
                <a:tint val="96000"/>
                <a:shade val="84000"/>
                <a:satMod val="110000"/>
              </a:schemeClr>
            </a:gs>
            <a:gs pos="49100">
              <a:schemeClr val="accent3">
                <a:hueOff val="0"/>
                <a:satOff val="0"/>
                <a:lumOff val="0"/>
                <a:alphaOff val="0"/>
                <a:shade val="55000"/>
                <a:satMod val="150000"/>
              </a:schemeClr>
            </a:gs>
            <a:gs pos="92000">
              <a:schemeClr val="accent3">
                <a:hueOff val="0"/>
                <a:satOff val="0"/>
                <a:lumOff val="0"/>
                <a:alphaOff val="0"/>
                <a:tint val="98000"/>
                <a:shade val="90000"/>
                <a:satMod val="128000"/>
              </a:schemeClr>
            </a:gs>
            <a:gs pos="100000">
              <a:schemeClr val="accent3">
                <a:hueOff val="0"/>
                <a:satOff val="0"/>
                <a:lumOff val="0"/>
                <a:alphaOff val="0"/>
                <a:tint val="90000"/>
                <a:shade val="97000"/>
                <a:satMod val="128000"/>
              </a:schemeClr>
            </a:gs>
          </a:gsLst>
          <a:lin ang="5400000" scaled="1"/>
        </a:gradFill>
        <a:ln>
          <a:noFill/>
        </a:ln>
        <a:effectLst>
          <a:outerShdw blurRad="39000" dist="25400" dir="5400000" rotWithShape="0">
            <a:schemeClr val="accent3">
              <a:hueOff val="0"/>
              <a:satOff val="0"/>
              <a:lumOff val="0"/>
              <a:alphaOff val="0"/>
              <a:shade val="33000"/>
              <a:alpha val="83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ES_tradnl" sz="1400" kern="1200" noProof="0" dirty="0" smtClean="0">
              <a:effectLst>
                <a:outerShdw blurRad="38100" dist="38100" dir="2700000" algn="tl">
                  <a:srgbClr val="000000">
                    <a:alpha val="43137"/>
                  </a:srgbClr>
                </a:outerShdw>
              </a:effectLst>
            </a:rPr>
            <a:t>Mejora curricular y cumplimiento de estándares de aprendizaje</a:t>
          </a:r>
          <a:endParaRPr lang="es-ES_tradnl" sz="1400" kern="1200" noProof="0" dirty="0">
            <a:effectLst>
              <a:outerShdw blurRad="38100" dist="38100" dir="2700000" algn="tl">
                <a:srgbClr val="000000">
                  <a:alpha val="43137"/>
                </a:srgbClr>
              </a:outerShdw>
            </a:effectLst>
          </a:endParaRPr>
        </a:p>
      </dsp:txBody>
      <dsp:txXfrm>
        <a:off x="4297931" y="1459478"/>
        <a:ext cx="3113895" cy="743111"/>
      </dsp:txXfrm>
    </dsp:sp>
    <dsp:sp modelId="{CAB40154-C154-4987-BC0D-08FB95D4F51F}">
      <dsp:nvSpPr>
        <dsp:cNvPr id="0" name=""/>
        <dsp:cNvSpPr/>
      </dsp:nvSpPr>
      <dsp:spPr>
        <a:xfrm rot="730107">
          <a:off x="2161208" y="2659501"/>
          <a:ext cx="379658" cy="16463"/>
        </a:xfrm>
        <a:custGeom>
          <a:avLst/>
          <a:gdLst/>
          <a:ahLst/>
          <a:cxnLst/>
          <a:rect l="0" t="0" r="0" b="0"/>
          <a:pathLst>
            <a:path>
              <a:moveTo>
                <a:pt x="0" y="8231"/>
              </a:moveTo>
              <a:lnTo>
                <a:pt x="379658" y="8231"/>
              </a:lnTo>
            </a:path>
          </a:pathLst>
        </a:custGeom>
        <a:noFill/>
        <a:ln w="11430"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DO" sz="500" kern="1200" dirty="0"/>
        </a:p>
      </dsp:txBody>
      <dsp:txXfrm>
        <a:off x="2341546" y="2658242"/>
        <a:ext cx="18982" cy="18982"/>
      </dsp:txXfrm>
    </dsp:sp>
    <dsp:sp modelId="{C168533A-C500-4FB0-BE4B-C64A0119F6B8}">
      <dsp:nvSpPr>
        <dsp:cNvPr id="0" name=""/>
        <dsp:cNvSpPr/>
      </dsp:nvSpPr>
      <dsp:spPr>
        <a:xfrm>
          <a:off x="2536602" y="2475791"/>
          <a:ext cx="1367080" cy="463910"/>
        </a:xfrm>
        <a:prstGeom prst="roundRect">
          <a:avLst>
            <a:gd name="adj" fmla="val 10000"/>
          </a:avLst>
        </a:prstGeom>
        <a:gradFill rotWithShape="0">
          <a:gsLst>
            <a:gs pos="0">
              <a:schemeClr val="accent2">
                <a:hueOff val="0"/>
                <a:satOff val="0"/>
                <a:lumOff val="0"/>
                <a:alphaOff val="0"/>
                <a:tint val="74000"/>
              </a:schemeClr>
            </a:gs>
            <a:gs pos="49000">
              <a:schemeClr val="accent2">
                <a:hueOff val="0"/>
                <a:satOff val="0"/>
                <a:lumOff val="0"/>
                <a:alphaOff val="0"/>
                <a:tint val="96000"/>
                <a:shade val="84000"/>
                <a:satMod val="110000"/>
              </a:schemeClr>
            </a:gs>
            <a:gs pos="49100">
              <a:schemeClr val="accent2">
                <a:hueOff val="0"/>
                <a:satOff val="0"/>
                <a:lumOff val="0"/>
                <a:alphaOff val="0"/>
                <a:shade val="55000"/>
                <a:satMod val="150000"/>
              </a:schemeClr>
            </a:gs>
            <a:gs pos="92000">
              <a:schemeClr val="accent2">
                <a:hueOff val="0"/>
                <a:satOff val="0"/>
                <a:lumOff val="0"/>
                <a:alphaOff val="0"/>
                <a:tint val="98000"/>
                <a:shade val="90000"/>
                <a:satMod val="128000"/>
              </a:schemeClr>
            </a:gs>
            <a:gs pos="100000">
              <a:schemeClr val="accent2">
                <a:hueOff val="0"/>
                <a:satOff val="0"/>
                <a:lumOff val="0"/>
                <a:alphaOff val="0"/>
                <a:tint val="90000"/>
                <a:shade val="97000"/>
                <a:satMod val="128000"/>
              </a:schemeClr>
            </a:gs>
          </a:gsLst>
          <a:lin ang="5400000" scaled="1"/>
        </a:gradFill>
        <a:ln>
          <a:noFill/>
        </a:ln>
        <a:effectLst>
          <a:outerShdw blurRad="39000" dist="25400" dir="5400000" rotWithShape="0">
            <a:schemeClr val="accent2">
              <a:hueOff val="0"/>
              <a:satOff val="0"/>
              <a:lumOff val="0"/>
              <a:alphaOff val="0"/>
              <a:shade val="33000"/>
              <a:alpha val="83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s-DO" sz="1600" kern="1200" dirty="0" smtClean="0">
              <a:effectLst>
                <a:outerShdw blurRad="38100" dist="38100" dir="2700000" algn="tl">
                  <a:srgbClr val="000000">
                    <a:alpha val="43137"/>
                  </a:srgbClr>
                </a:outerShdw>
              </a:effectLst>
            </a:rPr>
            <a:t>Material Didáctico</a:t>
          </a:r>
          <a:endParaRPr lang="en-US" sz="1600" kern="1200" dirty="0">
            <a:effectLst>
              <a:outerShdw blurRad="38100" dist="38100" dir="2700000" algn="tl">
                <a:srgbClr val="000000">
                  <a:alpha val="43137"/>
                </a:srgbClr>
              </a:outerShdw>
            </a:effectLst>
          </a:endParaRPr>
        </a:p>
      </dsp:txBody>
      <dsp:txXfrm>
        <a:off x="2550189" y="2489378"/>
        <a:ext cx="1339906" cy="436736"/>
      </dsp:txXfrm>
    </dsp:sp>
    <dsp:sp modelId="{9BEA7033-04A9-426B-8B04-41383403DDB5}">
      <dsp:nvSpPr>
        <dsp:cNvPr id="0" name=""/>
        <dsp:cNvSpPr/>
      </dsp:nvSpPr>
      <dsp:spPr>
        <a:xfrm>
          <a:off x="3903683" y="2699515"/>
          <a:ext cx="371128" cy="16463"/>
        </a:xfrm>
        <a:custGeom>
          <a:avLst/>
          <a:gdLst/>
          <a:ahLst/>
          <a:cxnLst/>
          <a:rect l="0" t="0" r="0" b="0"/>
          <a:pathLst>
            <a:path>
              <a:moveTo>
                <a:pt x="0" y="8231"/>
              </a:moveTo>
              <a:lnTo>
                <a:pt x="371128" y="8231"/>
              </a:lnTo>
            </a:path>
          </a:pathLst>
        </a:custGeom>
        <a:noFill/>
        <a:ln w="11430" cap="flat" cmpd="sng" algn="ctr">
          <a:solidFill>
            <a:schemeClr val="accent3">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ES_tradnl" sz="500" kern="1200"/>
        </a:p>
      </dsp:txBody>
      <dsp:txXfrm>
        <a:off x="4079969" y="2698468"/>
        <a:ext cx="18556" cy="18556"/>
      </dsp:txXfrm>
    </dsp:sp>
    <dsp:sp modelId="{50DCEBAB-8E96-44E6-BED9-8C168C462F31}">
      <dsp:nvSpPr>
        <dsp:cNvPr id="0" name=""/>
        <dsp:cNvSpPr/>
      </dsp:nvSpPr>
      <dsp:spPr>
        <a:xfrm>
          <a:off x="4274812" y="2295295"/>
          <a:ext cx="3332801" cy="824903"/>
        </a:xfrm>
        <a:prstGeom prst="roundRect">
          <a:avLst>
            <a:gd name="adj" fmla="val 10000"/>
          </a:avLst>
        </a:prstGeom>
        <a:gradFill rotWithShape="0">
          <a:gsLst>
            <a:gs pos="0">
              <a:schemeClr val="accent3">
                <a:hueOff val="0"/>
                <a:satOff val="0"/>
                <a:lumOff val="0"/>
                <a:alphaOff val="0"/>
                <a:tint val="74000"/>
              </a:schemeClr>
            </a:gs>
            <a:gs pos="49000">
              <a:schemeClr val="accent3">
                <a:hueOff val="0"/>
                <a:satOff val="0"/>
                <a:lumOff val="0"/>
                <a:alphaOff val="0"/>
                <a:tint val="96000"/>
                <a:shade val="84000"/>
                <a:satMod val="110000"/>
              </a:schemeClr>
            </a:gs>
            <a:gs pos="49100">
              <a:schemeClr val="accent3">
                <a:hueOff val="0"/>
                <a:satOff val="0"/>
                <a:lumOff val="0"/>
                <a:alphaOff val="0"/>
                <a:shade val="55000"/>
                <a:satMod val="150000"/>
              </a:schemeClr>
            </a:gs>
            <a:gs pos="92000">
              <a:schemeClr val="accent3">
                <a:hueOff val="0"/>
                <a:satOff val="0"/>
                <a:lumOff val="0"/>
                <a:alphaOff val="0"/>
                <a:tint val="98000"/>
                <a:shade val="90000"/>
                <a:satMod val="128000"/>
              </a:schemeClr>
            </a:gs>
            <a:gs pos="100000">
              <a:schemeClr val="accent3">
                <a:hueOff val="0"/>
                <a:satOff val="0"/>
                <a:lumOff val="0"/>
                <a:alphaOff val="0"/>
                <a:tint val="90000"/>
                <a:shade val="97000"/>
                <a:satMod val="128000"/>
              </a:schemeClr>
            </a:gs>
          </a:gsLst>
          <a:lin ang="5400000" scaled="1"/>
        </a:gradFill>
        <a:ln>
          <a:noFill/>
        </a:ln>
        <a:effectLst>
          <a:outerShdw blurRad="39000" dist="25400" dir="5400000" rotWithShape="0">
            <a:schemeClr val="accent3">
              <a:hueOff val="0"/>
              <a:satOff val="0"/>
              <a:lumOff val="0"/>
              <a:alphaOff val="0"/>
              <a:shade val="33000"/>
              <a:alpha val="83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ES_tradnl" sz="1400" kern="1200" noProof="0" dirty="0" smtClean="0">
              <a:effectLst>
                <a:outerShdw blurRad="38100" dist="38100" dir="2700000" algn="tl">
                  <a:srgbClr val="000000">
                    <a:alpha val="43137"/>
                  </a:srgbClr>
                </a:outerShdw>
              </a:effectLst>
            </a:rPr>
            <a:t>Libros estudiantes, y útiles para el aula</a:t>
          </a:r>
          <a:endParaRPr lang="es-ES_tradnl" sz="1400" kern="1200" noProof="0" dirty="0">
            <a:effectLst>
              <a:outerShdw blurRad="38100" dist="38100" dir="2700000" algn="tl">
                <a:srgbClr val="000000">
                  <a:alpha val="43137"/>
                </a:srgbClr>
              </a:outerShdw>
            </a:effectLst>
          </a:endParaRPr>
        </a:p>
      </dsp:txBody>
      <dsp:txXfrm>
        <a:off x="4298973" y="2319456"/>
        <a:ext cx="3284479" cy="776581"/>
      </dsp:txXfrm>
    </dsp:sp>
    <dsp:sp modelId="{6AF53F82-FB6C-4C76-B2DA-FE4AC6AC2164}">
      <dsp:nvSpPr>
        <dsp:cNvPr id="0" name=""/>
        <dsp:cNvSpPr/>
      </dsp:nvSpPr>
      <dsp:spPr>
        <a:xfrm rot="4096573">
          <a:off x="1849692" y="3085228"/>
          <a:ext cx="1002692" cy="16463"/>
        </a:xfrm>
        <a:custGeom>
          <a:avLst/>
          <a:gdLst/>
          <a:ahLst/>
          <a:cxnLst/>
          <a:rect l="0" t="0" r="0" b="0"/>
          <a:pathLst>
            <a:path>
              <a:moveTo>
                <a:pt x="0" y="8231"/>
              </a:moveTo>
              <a:lnTo>
                <a:pt x="1002692" y="8231"/>
              </a:lnTo>
            </a:path>
          </a:pathLst>
        </a:custGeom>
        <a:noFill/>
        <a:ln w="11430"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DO" sz="500" kern="1200" dirty="0"/>
        </a:p>
      </dsp:txBody>
      <dsp:txXfrm>
        <a:off x="2325971" y="3068392"/>
        <a:ext cx="50134" cy="50134"/>
      </dsp:txXfrm>
    </dsp:sp>
    <dsp:sp modelId="{8580893D-7CAD-4BA5-9B0D-BD986B437313}">
      <dsp:nvSpPr>
        <dsp:cNvPr id="0" name=""/>
        <dsp:cNvSpPr/>
      </dsp:nvSpPr>
      <dsp:spPr>
        <a:xfrm>
          <a:off x="2536602" y="3115977"/>
          <a:ext cx="1367080" cy="886445"/>
        </a:xfrm>
        <a:prstGeom prst="roundRect">
          <a:avLst>
            <a:gd name="adj" fmla="val 10000"/>
          </a:avLst>
        </a:prstGeom>
        <a:gradFill rotWithShape="0">
          <a:gsLst>
            <a:gs pos="0">
              <a:schemeClr val="accent2">
                <a:hueOff val="0"/>
                <a:satOff val="0"/>
                <a:lumOff val="0"/>
                <a:alphaOff val="0"/>
                <a:tint val="74000"/>
              </a:schemeClr>
            </a:gs>
            <a:gs pos="49000">
              <a:schemeClr val="accent2">
                <a:hueOff val="0"/>
                <a:satOff val="0"/>
                <a:lumOff val="0"/>
                <a:alphaOff val="0"/>
                <a:tint val="96000"/>
                <a:shade val="84000"/>
                <a:satMod val="110000"/>
              </a:schemeClr>
            </a:gs>
            <a:gs pos="49100">
              <a:schemeClr val="accent2">
                <a:hueOff val="0"/>
                <a:satOff val="0"/>
                <a:lumOff val="0"/>
                <a:alphaOff val="0"/>
                <a:shade val="55000"/>
                <a:satMod val="150000"/>
              </a:schemeClr>
            </a:gs>
            <a:gs pos="92000">
              <a:schemeClr val="accent2">
                <a:hueOff val="0"/>
                <a:satOff val="0"/>
                <a:lumOff val="0"/>
                <a:alphaOff val="0"/>
                <a:tint val="98000"/>
                <a:shade val="90000"/>
                <a:satMod val="128000"/>
              </a:schemeClr>
            </a:gs>
            <a:gs pos="100000">
              <a:schemeClr val="accent2">
                <a:hueOff val="0"/>
                <a:satOff val="0"/>
                <a:lumOff val="0"/>
                <a:alphaOff val="0"/>
                <a:tint val="90000"/>
                <a:shade val="97000"/>
                <a:satMod val="128000"/>
              </a:schemeClr>
            </a:gs>
          </a:gsLst>
          <a:lin ang="5400000" scaled="1"/>
        </a:gradFill>
        <a:ln>
          <a:noFill/>
        </a:ln>
        <a:effectLst>
          <a:outerShdw blurRad="39000" dist="25400" dir="5400000" rotWithShape="0">
            <a:schemeClr val="accent2">
              <a:hueOff val="0"/>
              <a:satOff val="0"/>
              <a:lumOff val="0"/>
              <a:alphaOff val="0"/>
              <a:shade val="33000"/>
              <a:alpha val="83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s-DO" sz="1600" kern="1200" dirty="0" smtClean="0">
              <a:effectLst>
                <a:outerShdw blurRad="38100" dist="38100" dir="2700000" algn="tl">
                  <a:srgbClr val="000000">
                    <a:alpha val="43137"/>
                  </a:srgbClr>
                </a:outerShdw>
              </a:effectLst>
            </a:rPr>
            <a:t>Ayuda Estudiantes Menos Ingresos</a:t>
          </a:r>
          <a:endParaRPr lang="en-US" sz="1600" kern="1200" dirty="0">
            <a:effectLst>
              <a:outerShdw blurRad="38100" dist="38100" dir="2700000" algn="tl">
                <a:srgbClr val="000000">
                  <a:alpha val="43137"/>
                </a:srgbClr>
              </a:outerShdw>
            </a:effectLst>
          </a:endParaRPr>
        </a:p>
      </dsp:txBody>
      <dsp:txXfrm>
        <a:off x="2562565" y="3141940"/>
        <a:ext cx="1315154" cy="834519"/>
      </dsp:txXfrm>
    </dsp:sp>
    <dsp:sp modelId="{B73C2F3C-11A3-4A86-BDC9-1BC53F1E60D3}">
      <dsp:nvSpPr>
        <dsp:cNvPr id="0" name=""/>
        <dsp:cNvSpPr/>
      </dsp:nvSpPr>
      <dsp:spPr>
        <a:xfrm>
          <a:off x="3903683" y="3550968"/>
          <a:ext cx="371128" cy="16463"/>
        </a:xfrm>
        <a:custGeom>
          <a:avLst/>
          <a:gdLst/>
          <a:ahLst/>
          <a:cxnLst/>
          <a:rect l="0" t="0" r="0" b="0"/>
          <a:pathLst>
            <a:path>
              <a:moveTo>
                <a:pt x="0" y="8231"/>
              </a:moveTo>
              <a:lnTo>
                <a:pt x="371128" y="8231"/>
              </a:lnTo>
            </a:path>
          </a:pathLst>
        </a:custGeom>
        <a:noFill/>
        <a:ln w="11430" cap="flat" cmpd="sng" algn="ctr">
          <a:solidFill>
            <a:schemeClr val="accent3">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ES_tradnl" sz="500" kern="1200"/>
        </a:p>
      </dsp:txBody>
      <dsp:txXfrm>
        <a:off x="4079969" y="3549921"/>
        <a:ext cx="18556" cy="18556"/>
      </dsp:txXfrm>
    </dsp:sp>
    <dsp:sp modelId="{983213B2-D0B6-4F86-9849-DE5220F14E49}">
      <dsp:nvSpPr>
        <dsp:cNvPr id="0" name=""/>
        <dsp:cNvSpPr/>
      </dsp:nvSpPr>
      <dsp:spPr>
        <a:xfrm>
          <a:off x="4274812" y="3189785"/>
          <a:ext cx="3217333" cy="738829"/>
        </a:xfrm>
        <a:prstGeom prst="roundRect">
          <a:avLst>
            <a:gd name="adj" fmla="val 10000"/>
          </a:avLst>
        </a:prstGeom>
        <a:gradFill rotWithShape="0">
          <a:gsLst>
            <a:gs pos="0">
              <a:schemeClr val="accent3">
                <a:hueOff val="0"/>
                <a:satOff val="0"/>
                <a:lumOff val="0"/>
                <a:alphaOff val="0"/>
                <a:tint val="74000"/>
              </a:schemeClr>
            </a:gs>
            <a:gs pos="49000">
              <a:schemeClr val="accent3">
                <a:hueOff val="0"/>
                <a:satOff val="0"/>
                <a:lumOff val="0"/>
                <a:alphaOff val="0"/>
                <a:tint val="96000"/>
                <a:shade val="84000"/>
                <a:satMod val="110000"/>
              </a:schemeClr>
            </a:gs>
            <a:gs pos="49100">
              <a:schemeClr val="accent3">
                <a:hueOff val="0"/>
                <a:satOff val="0"/>
                <a:lumOff val="0"/>
                <a:alphaOff val="0"/>
                <a:shade val="55000"/>
                <a:satMod val="150000"/>
              </a:schemeClr>
            </a:gs>
            <a:gs pos="92000">
              <a:schemeClr val="accent3">
                <a:hueOff val="0"/>
                <a:satOff val="0"/>
                <a:lumOff val="0"/>
                <a:alphaOff val="0"/>
                <a:tint val="98000"/>
                <a:shade val="90000"/>
                <a:satMod val="128000"/>
              </a:schemeClr>
            </a:gs>
            <a:gs pos="100000">
              <a:schemeClr val="accent3">
                <a:hueOff val="0"/>
                <a:satOff val="0"/>
                <a:lumOff val="0"/>
                <a:alphaOff val="0"/>
                <a:tint val="90000"/>
                <a:shade val="97000"/>
                <a:satMod val="128000"/>
              </a:schemeClr>
            </a:gs>
          </a:gsLst>
          <a:lin ang="5400000" scaled="1"/>
        </a:gradFill>
        <a:ln>
          <a:noFill/>
        </a:ln>
        <a:effectLst>
          <a:outerShdw blurRad="39000" dist="25400" dir="5400000" rotWithShape="0">
            <a:schemeClr val="accent3">
              <a:hueOff val="0"/>
              <a:satOff val="0"/>
              <a:lumOff val="0"/>
              <a:alphaOff val="0"/>
              <a:shade val="33000"/>
              <a:alpha val="83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ES_tradnl" sz="1400" kern="1200" noProof="0" dirty="0" smtClean="0">
              <a:effectLst>
                <a:outerShdw blurRad="38100" dist="38100" dir="2700000" algn="tl">
                  <a:srgbClr val="000000">
                    <a:alpha val="43137"/>
                  </a:srgbClr>
                </a:outerShdw>
              </a:effectLst>
            </a:rPr>
            <a:t>Desayuno Escolar, mochilas, uniformes y calzados</a:t>
          </a:r>
          <a:endParaRPr lang="es-ES_tradnl" sz="1400" kern="1200" noProof="0" dirty="0">
            <a:effectLst>
              <a:outerShdw blurRad="38100" dist="38100" dir="2700000" algn="tl">
                <a:srgbClr val="000000">
                  <a:alpha val="43137"/>
                </a:srgbClr>
              </a:outerShdw>
            </a:effectLst>
          </a:endParaRPr>
        </a:p>
      </dsp:txBody>
      <dsp:txXfrm>
        <a:off x="4296452" y="3211425"/>
        <a:ext cx="3174053" cy="695549"/>
      </dsp:txXfrm>
    </dsp:sp>
    <dsp:sp modelId="{C1A5330D-BF33-4BEE-BF90-6611135B6904}">
      <dsp:nvSpPr>
        <dsp:cNvPr id="0" name=""/>
        <dsp:cNvSpPr/>
      </dsp:nvSpPr>
      <dsp:spPr>
        <a:xfrm rot="4650950">
          <a:off x="1492619" y="3457610"/>
          <a:ext cx="1716838" cy="16463"/>
        </a:xfrm>
        <a:custGeom>
          <a:avLst/>
          <a:gdLst/>
          <a:ahLst/>
          <a:cxnLst/>
          <a:rect l="0" t="0" r="0" b="0"/>
          <a:pathLst>
            <a:path>
              <a:moveTo>
                <a:pt x="0" y="8231"/>
              </a:moveTo>
              <a:lnTo>
                <a:pt x="1716838" y="8231"/>
              </a:lnTo>
            </a:path>
          </a:pathLst>
        </a:custGeom>
        <a:noFill/>
        <a:ln w="11430"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s-DO" sz="600" kern="1200" dirty="0"/>
        </a:p>
      </dsp:txBody>
      <dsp:txXfrm>
        <a:off x="2308117" y="3422921"/>
        <a:ext cx="85841" cy="85841"/>
      </dsp:txXfrm>
    </dsp:sp>
    <dsp:sp modelId="{82E8E8CC-CC8E-41C7-9AE8-0F64FD95EE30}">
      <dsp:nvSpPr>
        <dsp:cNvPr id="0" name=""/>
        <dsp:cNvSpPr/>
      </dsp:nvSpPr>
      <dsp:spPr>
        <a:xfrm>
          <a:off x="2536602" y="4072009"/>
          <a:ext cx="1367080" cy="463910"/>
        </a:xfrm>
        <a:prstGeom prst="roundRect">
          <a:avLst>
            <a:gd name="adj" fmla="val 10000"/>
          </a:avLst>
        </a:prstGeom>
        <a:gradFill rotWithShape="0">
          <a:gsLst>
            <a:gs pos="0">
              <a:schemeClr val="accent2">
                <a:hueOff val="0"/>
                <a:satOff val="0"/>
                <a:lumOff val="0"/>
                <a:alphaOff val="0"/>
                <a:tint val="74000"/>
              </a:schemeClr>
            </a:gs>
            <a:gs pos="49000">
              <a:schemeClr val="accent2">
                <a:hueOff val="0"/>
                <a:satOff val="0"/>
                <a:lumOff val="0"/>
                <a:alphaOff val="0"/>
                <a:tint val="96000"/>
                <a:shade val="84000"/>
                <a:satMod val="110000"/>
              </a:schemeClr>
            </a:gs>
            <a:gs pos="49100">
              <a:schemeClr val="accent2">
                <a:hueOff val="0"/>
                <a:satOff val="0"/>
                <a:lumOff val="0"/>
                <a:alphaOff val="0"/>
                <a:shade val="55000"/>
                <a:satMod val="150000"/>
              </a:schemeClr>
            </a:gs>
            <a:gs pos="92000">
              <a:schemeClr val="accent2">
                <a:hueOff val="0"/>
                <a:satOff val="0"/>
                <a:lumOff val="0"/>
                <a:alphaOff val="0"/>
                <a:tint val="98000"/>
                <a:shade val="90000"/>
                <a:satMod val="128000"/>
              </a:schemeClr>
            </a:gs>
            <a:gs pos="100000">
              <a:schemeClr val="accent2">
                <a:hueOff val="0"/>
                <a:satOff val="0"/>
                <a:lumOff val="0"/>
                <a:alphaOff val="0"/>
                <a:tint val="90000"/>
                <a:shade val="97000"/>
                <a:satMod val="128000"/>
              </a:schemeClr>
            </a:gs>
          </a:gsLst>
          <a:lin ang="5400000" scaled="1"/>
        </a:gradFill>
        <a:ln>
          <a:noFill/>
        </a:ln>
        <a:effectLst>
          <a:outerShdw blurRad="39000" dist="25400" dir="5400000" rotWithShape="0">
            <a:schemeClr val="accent2">
              <a:hueOff val="0"/>
              <a:satOff val="0"/>
              <a:lumOff val="0"/>
              <a:alphaOff val="0"/>
              <a:shade val="33000"/>
              <a:alpha val="83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s-DO" sz="1600" kern="1200" dirty="0" smtClean="0">
              <a:effectLst>
                <a:outerShdw blurRad="38100" dist="38100" dir="2700000" algn="tl">
                  <a:srgbClr val="000000">
                    <a:alpha val="43137"/>
                  </a:srgbClr>
                </a:outerShdw>
              </a:effectLst>
            </a:rPr>
            <a:t>Tecnología</a:t>
          </a:r>
          <a:endParaRPr lang="en-US" sz="1600" kern="1200" dirty="0">
            <a:effectLst>
              <a:outerShdw blurRad="38100" dist="38100" dir="2700000" algn="tl">
                <a:srgbClr val="000000">
                  <a:alpha val="43137"/>
                </a:srgbClr>
              </a:outerShdw>
            </a:effectLst>
          </a:endParaRPr>
        </a:p>
      </dsp:txBody>
      <dsp:txXfrm>
        <a:off x="2550189" y="4085596"/>
        <a:ext cx="1339906" cy="436736"/>
      </dsp:txXfrm>
    </dsp:sp>
    <dsp:sp modelId="{3FC65381-B722-4211-A279-4BF653969457}">
      <dsp:nvSpPr>
        <dsp:cNvPr id="0" name=""/>
        <dsp:cNvSpPr/>
      </dsp:nvSpPr>
      <dsp:spPr>
        <a:xfrm>
          <a:off x="3903683" y="4295733"/>
          <a:ext cx="371128" cy="16463"/>
        </a:xfrm>
        <a:custGeom>
          <a:avLst/>
          <a:gdLst/>
          <a:ahLst/>
          <a:cxnLst/>
          <a:rect l="0" t="0" r="0" b="0"/>
          <a:pathLst>
            <a:path>
              <a:moveTo>
                <a:pt x="0" y="8231"/>
              </a:moveTo>
              <a:lnTo>
                <a:pt x="371128" y="8231"/>
              </a:lnTo>
            </a:path>
          </a:pathLst>
        </a:custGeom>
        <a:noFill/>
        <a:ln w="11430" cap="flat" cmpd="sng" algn="ctr">
          <a:solidFill>
            <a:schemeClr val="accent3">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ES_tradnl" sz="500" kern="1200"/>
        </a:p>
      </dsp:txBody>
      <dsp:txXfrm>
        <a:off x="4079969" y="4294686"/>
        <a:ext cx="18556" cy="18556"/>
      </dsp:txXfrm>
    </dsp:sp>
    <dsp:sp modelId="{F07D6CDA-50B0-4158-B068-CB806947CD54}">
      <dsp:nvSpPr>
        <dsp:cNvPr id="0" name=""/>
        <dsp:cNvSpPr/>
      </dsp:nvSpPr>
      <dsp:spPr>
        <a:xfrm>
          <a:off x="4274812" y="4072009"/>
          <a:ext cx="2697920" cy="463910"/>
        </a:xfrm>
        <a:prstGeom prst="roundRect">
          <a:avLst>
            <a:gd name="adj" fmla="val 10000"/>
          </a:avLst>
        </a:prstGeom>
        <a:gradFill rotWithShape="0">
          <a:gsLst>
            <a:gs pos="0">
              <a:schemeClr val="accent3">
                <a:hueOff val="0"/>
                <a:satOff val="0"/>
                <a:lumOff val="0"/>
                <a:alphaOff val="0"/>
                <a:tint val="74000"/>
              </a:schemeClr>
            </a:gs>
            <a:gs pos="49000">
              <a:schemeClr val="accent3">
                <a:hueOff val="0"/>
                <a:satOff val="0"/>
                <a:lumOff val="0"/>
                <a:alphaOff val="0"/>
                <a:tint val="96000"/>
                <a:shade val="84000"/>
                <a:satMod val="110000"/>
              </a:schemeClr>
            </a:gs>
            <a:gs pos="49100">
              <a:schemeClr val="accent3">
                <a:hueOff val="0"/>
                <a:satOff val="0"/>
                <a:lumOff val="0"/>
                <a:alphaOff val="0"/>
                <a:shade val="55000"/>
                <a:satMod val="150000"/>
              </a:schemeClr>
            </a:gs>
            <a:gs pos="92000">
              <a:schemeClr val="accent3">
                <a:hueOff val="0"/>
                <a:satOff val="0"/>
                <a:lumOff val="0"/>
                <a:alphaOff val="0"/>
                <a:tint val="98000"/>
                <a:shade val="90000"/>
                <a:satMod val="128000"/>
              </a:schemeClr>
            </a:gs>
            <a:gs pos="100000">
              <a:schemeClr val="accent3">
                <a:hueOff val="0"/>
                <a:satOff val="0"/>
                <a:lumOff val="0"/>
                <a:alphaOff val="0"/>
                <a:tint val="90000"/>
                <a:shade val="97000"/>
                <a:satMod val="128000"/>
              </a:schemeClr>
            </a:gs>
          </a:gsLst>
          <a:lin ang="5400000" scaled="1"/>
        </a:gradFill>
        <a:ln>
          <a:noFill/>
        </a:ln>
        <a:effectLst>
          <a:outerShdw blurRad="39000" dist="25400" dir="5400000" rotWithShape="0">
            <a:schemeClr val="accent3">
              <a:hueOff val="0"/>
              <a:satOff val="0"/>
              <a:lumOff val="0"/>
              <a:alphaOff val="0"/>
              <a:shade val="33000"/>
              <a:alpha val="83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ES_tradnl" sz="1400" kern="1200" noProof="0" dirty="0" smtClean="0">
              <a:effectLst>
                <a:outerShdw blurRad="38100" dist="38100" dir="2700000" algn="tl">
                  <a:srgbClr val="000000">
                    <a:alpha val="43137"/>
                  </a:srgbClr>
                </a:outerShdw>
              </a:effectLst>
            </a:rPr>
            <a:t>Tics alumnos y docentes</a:t>
          </a:r>
          <a:endParaRPr lang="en-US" sz="1400" kern="1200" dirty="0">
            <a:effectLst>
              <a:outerShdw blurRad="38100" dist="38100" dir="2700000" algn="tl">
                <a:srgbClr val="000000">
                  <a:alpha val="43137"/>
                </a:srgbClr>
              </a:outerShdw>
            </a:effectLst>
          </a:endParaRPr>
        </a:p>
      </dsp:txBody>
      <dsp:txXfrm>
        <a:off x="4288399" y="4085596"/>
        <a:ext cx="2670746" cy="436736"/>
      </dsp:txXfrm>
    </dsp:sp>
    <dsp:sp modelId="{966CD60A-113B-470B-849B-02849EB79F73}">
      <dsp:nvSpPr>
        <dsp:cNvPr id="0" name=""/>
        <dsp:cNvSpPr/>
      </dsp:nvSpPr>
      <dsp:spPr>
        <a:xfrm rot="4827965">
          <a:off x="1230692" y="3724359"/>
          <a:ext cx="2240691" cy="16463"/>
        </a:xfrm>
        <a:custGeom>
          <a:avLst/>
          <a:gdLst/>
          <a:ahLst/>
          <a:cxnLst/>
          <a:rect l="0" t="0" r="0" b="0"/>
          <a:pathLst>
            <a:path>
              <a:moveTo>
                <a:pt x="0" y="8231"/>
              </a:moveTo>
              <a:lnTo>
                <a:pt x="2240691" y="8231"/>
              </a:lnTo>
            </a:path>
          </a:pathLst>
        </a:custGeom>
        <a:noFill/>
        <a:ln w="11430"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55600">
            <a:lnSpc>
              <a:spcPct val="90000"/>
            </a:lnSpc>
            <a:spcBef>
              <a:spcPct val="0"/>
            </a:spcBef>
            <a:spcAft>
              <a:spcPct val="35000"/>
            </a:spcAft>
          </a:pPr>
          <a:endParaRPr lang="es-ES_tradnl" sz="800" kern="1200"/>
        </a:p>
      </dsp:txBody>
      <dsp:txXfrm>
        <a:off x="2295021" y="3676574"/>
        <a:ext cx="112034" cy="112034"/>
      </dsp:txXfrm>
    </dsp:sp>
    <dsp:sp modelId="{65B59FDF-729E-4ED7-97AD-2C6069A0E268}">
      <dsp:nvSpPr>
        <dsp:cNvPr id="0" name=""/>
        <dsp:cNvSpPr/>
      </dsp:nvSpPr>
      <dsp:spPr>
        <a:xfrm>
          <a:off x="2536602" y="4605507"/>
          <a:ext cx="2431793" cy="463910"/>
        </a:xfrm>
        <a:prstGeom prst="roundRect">
          <a:avLst>
            <a:gd name="adj" fmla="val 10000"/>
          </a:avLst>
        </a:prstGeom>
        <a:gradFill rotWithShape="0">
          <a:gsLst>
            <a:gs pos="0">
              <a:schemeClr val="accent2">
                <a:hueOff val="0"/>
                <a:satOff val="0"/>
                <a:lumOff val="0"/>
                <a:alphaOff val="0"/>
                <a:tint val="74000"/>
              </a:schemeClr>
            </a:gs>
            <a:gs pos="49000">
              <a:schemeClr val="accent2">
                <a:hueOff val="0"/>
                <a:satOff val="0"/>
                <a:lumOff val="0"/>
                <a:alphaOff val="0"/>
                <a:tint val="96000"/>
                <a:shade val="84000"/>
                <a:satMod val="110000"/>
              </a:schemeClr>
            </a:gs>
            <a:gs pos="49100">
              <a:schemeClr val="accent2">
                <a:hueOff val="0"/>
                <a:satOff val="0"/>
                <a:lumOff val="0"/>
                <a:alphaOff val="0"/>
                <a:shade val="55000"/>
                <a:satMod val="150000"/>
              </a:schemeClr>
            </a:gs>
            <a:gs pos="92000">
              <a:schemeClr val="accent2">
                <a:hueOff val="0"/>
                <a:satOff val="0"/>
                <a:lumOff val="0"/>
                <a:alphaOff val="0"/>
                <a:tint val="98000"/>
                <a:shade val="90000"/>
                <a:satMod val="128000"/>
              </a:schemeClr>
            </a:gs>
            <a:gs pos="100000">
              <a:schemeClr val="accent2">
                <a:hueOff val="0"/>
                <a:satOff val="0"/>
                <a:lumOff val="0"/>
                <a:alphaOff val="0"/>
                <a:tint val="90000"/>
                <a:shade val="97000"/>
                <a:satMod val="128000"/>
              </a:schemeClr>
            </a:gs>
          </a:gsLst>
          <a:lin ang="5400000" scaled="1"/>
        </a:gradFill>
        <a:ln>
          <a:noFill/>
        </a:ln>
        <a:effectLst>
          <a:outerShdw blurRad="39000" dist="25400" dir="5400000" rotWithShape="0">
            <a:schemeClr val="accent2">
              <a:hueOff val="0"/>
              <a:satOff val="0"/>
              <a:lumOff val="0"/>
              <a:alphaOff val="0"/>
              <a:shade val="33000"/>
              <a:alpha val="83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s-ES" sz="1600" kern="1200" dirty="0" smtClean="0">
              <a:effectLst>
                <a:outerShdw blurRad="38100" dist="38100" dir="2700000" algn="tl">
                  <a:srgbClr val="000000">
                    <a:alpha val="43137"/>
                  </a:srgbClr>
                </a:outerShdw>
              </a:effectLst>
            </a:rPr>
            <a:t>Ampliación y Mejora Equipamiento Escolar</a:t>
          </a:r>
          <a:endParaRPr lang="en-US" sz="1600" kern="1200" dirty="0">
            <a:effectLst>
              <a:outerShdw blurRad="38100" dist="38100" dir="2700000" algn="tl">
                <a:srgbClr val="000000">
                  <a:alpha val="43137"/>
                </a:srgbClr>
              </a:outerShdw>
            </a:effectLst>
          </a:endParaRPr>
        </a:p>
      </dsp:txBody>
      <dsp:txXfrm>
        <a:off x="2550189" y="4619094"/>
        <a:ext cx="2404619" cy="43673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s-DO"/>
          </a:p>
        </p:txBody>
      </p:sp>
      <p:sp>
        <p:nvSpPr>
          <p:cNvPr id="3" name="2 Marcador de fecha"/>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951300FE-01F8-4C02-9D28-6ABCF6EA3890}" type="datetimeFigureOut">
              <a:rPr lang="en-US"/>
              <a:pPr>
                <a:defRPr/>
              </a:pPr>
              <a:t>8/18/2010</a:t>
            </a:fld>
            <a:endParaRPr lang="es-DO" dirty="0"/>
          </a:p>
        </p:txBody>
      </p:sp>
      <p:sp>
        <p:nvSpPr>
          <p:cNvPr id="4" name="3 Marcador de pie de página"/>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s-DO"/>
          </a:p>
        </p:txBody>
      </p:sp>
      <p:sp>
        <p:nvSpPr>
          <p:cNvPr id="5" name="4 Marcador de número de diapositiva"/>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04E4AF35-9EF1-4090-BA24-2F8B6012ADAD}" type="slidenum">
              <a:rPr lang="es-DO"/>
              <a:pPr>
                <a:defRPr/>
              </a:pPr>
              <a:t>‹#›</a:t>
            </a:fld>
            <a:endParaRPr lang="es-DO" dirty="0"/>
          </a:p>
        </p:txBody>
      </p:sp>
    </p:spTree>
    <p:extLst>
      <p:ext uri="{BB962C8B-B14F-4D97-AF65-F5344CB8AC3E}">
        <p14:creationId xmlns:p14="http://schemas.microsoft.com/office/powerpoint/2010/main" val="2798860940"/>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s-DO"/>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B80D6EAE-9C90-4C4B-B20E-817145DBB402}" type="datetimeFigureOut">
              <a:rPr lang="en-US"/>
              <a:pPr>
                <a:defRPr/>
              </a:pPr>
              <a:t>8/18/2010</a:t>
            </a:fld>
            <a:endParaRPr lang="es-DO" dirty="0"/>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s-DO" noProof="0" dirty="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DO" noProof="0"/>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s-DO"/>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3B8E47E4-2921-4811-AA7B-90CC708C7FB8}" type="slidenum">
              <a:rPr lang="es-DO"/>
              <a:pPr>
                <a:defRPr/>
              </a:pPr>
              <a:t>‹#›</a:t>
            </a:fld>
            <a:endParaRPr lang="es-DO" dirty="0"/>
          </a:p>
        </p:txBody>
      </p:sp>
    </p:spTree>
    <p:extLst>
      <p:ext uri="{BB962C8B-B14F-4D97-AF65-F5344CB8AC3E}">
        <p14:creationId xmlns:p14="http://schemas.microsoft.com/office/powerpoint/2010/main" val="3452232722"/>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_tradnl" sz="1050" b="0" i="0" dirty="0" smtClean="0"/>
              <a:t>Gasto Total = [Gasto</a:t>
            </a:r>
            <a:r>
              <a:rPr lang="es-ES_tradnl" sz="1050" b="0" i="0" baseline="0" dirty="0" smtClean="0"/>
              <a:t> Primario + Servicio de la Deuda] ; de [t] a [t + n]; en el caso; [1&gt;t&lt;4]</a:t>
            </a:r>
            <a:endParaRPr lang="es-ES_tradnl" sz="1050" b="0" i="0"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3891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DO"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39939" name="2 Marcador de notas"/>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s-DO" dirty="0" smtClean="0"/>
              <a:t>Presupuesto</a:t>
            </a:r>
            <a:r>
              <a:rPr lang="es-DO" baseline="0" dirty="0" smtClean="0"/>
              <a:t> PDC 2008-2018= Gasto Administrativo+</a:t>
            </a:r>
            <a:r>
              <a:rPr lang="es-ES_tradnl" sz="1200" kern="1200" dirty="0" smtClean="0">
                <a:solidFill>
                  <a:schemeClr val="tx1"/>
                </a:solidFill>
                <a:latin typeface="+mn-lt"/>
                <a:ea typeface="+mn-ea"/>
                <a:cs typeface="+mn-cs"/>
              </a:rPr>
              <a:t>∑[Acciones Fundamentales]+∑[Acciones</a:t>
            </a:r>
            <a:r>
              <a:rPr lang="es-ES_tradnl" sz="1200" kern="1200" baseline="0" dirty="0" smtClean="0">
                <a:solidFill>
                  <a:schemeClr val="tx1"/>
                </a:solidFill>
                <a:latin typeface="+mn-lt"/>
                <a:ea typeface="+mn-ea"/>
                <a:cs typeface="+mn-cs"/>
              </a:rPr>
              <a:t> Complementarias]; donde Acciones Fundamentales </a:t>
            </a:r>
            <a:r>
              <a:rPr lang="es-ES_tradnl" sz="1200" kern="1200" dirty="0" smtClean="0">
                <a:solidFill>
                  <a:schemeClr val="tx1"/>
                </a:solidFill>
                <a:latin typeface="+mn-lt"/>
                <a:ea typeface="+mn-ea"/>
                <a:cs typeface="+mn-cs"/>
              </a:rPr>
              <a:t>∑ de las mismas en los niveles</a:t>
            </a:r>
            <a:r>
              <a:rPr lang="es-ES_tradnl" sz="1200" kern="1200" baseline="0" dirty="0" smtClean="0">
                <a:solidFill>
                  <a:schemeClr val="tx1"/>
                </a:solidFill>
                <a:latin typeface="+mn-lt"/>
                <a:ea typeface="+mn-ea"/>
                <a:cs typeface="+mn-cs"/>
              </a:rPr>
              <a:t> y Acciones Complementarias </a:t>
            </a:r>
            <a:r>
              <a:rPr lang="es-ES_tradnl" sz="1200" kern="1200" dirty="0" smtClean="0">
                <a:solidFill>
                  <a:schemeClr val="tx1"/>
                </a:solidFill>
                <a:latin typeface="+mn-lt"/>
                <a:ea typeface="+mn-ea"/>
                <a:cs typeface="+mn-cs"/>
              </a:rPr>
              <a:t>∑ de las mismas en los niveles; para un periodo fiscal. Para el marco de gasto a mediano plazo, esta va de t=1 a t+n.</a:t>
            </a:r>
          </a:p>
          <a:p>
            <a:pPr marL="0" marR="0" indent="0" algn="l" defTabSz="914400" rtl="0" eaLnBrk="1" fontAlgn="base" latinLnBrk="0" hangingPunct="1">
              <a:lnSpc>
                <a:spcPct val="100000"/>
              </a:lnSpc>
              <a:spcBef>
                <a:spcPct val="0"/>
              </a:spcBef>
              <a:spcAft>
                <a:spcPct val="0"/>
              </a:spcAft>
              <a:buClrTx/>
              <a:buSzTx/>
              <a:buFontTx/>
              <a:buNone/>
              <a:tabLst/>
              <a:defRPr/>
            </a:pPr>
            <a:endParaRPr lang="es-ES_tradnl" sz="1200" kern="1200" dirty="0" smtClean="0">
              <a:solidFill>
                <a:schemeClr val="tx1"/>
              </a:solidFill>
              <a:latin typeface="+mn-lt"/>
              <a:ea typeface="+mn-ea"/>
              <a:cs typeface="+mn-cs"/>
            </a:endParaRPr>
          </a:p>
          <a:p>
            <a:pPr marL="0" marR="0" indent="0" algn="l" defTabSz="914400" rtl="0" eaLnBrk="1" fontAlgn="base" latinLnBrk="0" hangingPunct="1">
              <a:lnSpc>
                <a:spcPct val="100000"/>
              </a:lnSpc>
              <a:spcBef>
                <a:spcPct val="0"/>
              </a:spcBef>
              <a:spcAft>
                <a:spcPct val="0"/>
              </a:spcAft>
              <a:buClrTx/>
              <a:buSzTx/>
              <a:buFontTx/>
              <a:buNone/>
              <a:tabLst/>
              <a:defRPr/>
            </a:pPr>
            <a:endParaRPr lang="es-ES_tradnl" sz="1200" kern="1200" dirty="0" smtClean="0">
              <a:solidFill>
                <a:schemeClr val="tx1"/>
              </a:solidFill>
              <a:latin typeface="+mn-lt"/>
              <a:ea typeface="+mn-ea"/>
              <a:cs typeface="+mn-cs"/>
            </a:endParaRPr>
          </a:p>
          <a:p>
            <a:pPr marL="0" marR="0" indent="0" algn="l" defTabSz="914400" rtl="0" eaLnBrk="1" fontAlgn="base" latinLnBrk="0" hangingPunct="1">
              <a:lnSpc>
                <a:spcPct val="100000"/>
              </a:lnSpc>
              <a:spcBef>
                <a:spcPct val="0"/>
              </a:spcBef>
              <a:spcAft>
                <a:spcPct val="0"/>
              </a:spcAft>
              <a:buClrTx/>
              <a:buSzTx/>
              <a:buFontTx/>
              <a:buNone/>
              <a:tabLst/>
              <a:defRPr/>
            </a:pPr>
            <a:endParaRPr lang="es-ES_tradnl" sz="1200" kern="1200" dirty="0" smtClean="0">
              <a:solidFill>
                <a:schemeClr val="tx1"/>
              </a:solidFill>
              <a:latin typeface="+mn-lt"/>
              <a:ea typeface="+mn-ea"/>
              <a:cs typeface="+mn-cs"/>
            </a:endParaRPr>
          </a:p>
          <a:p>
            <a:pPr eaLnBrk="1" hangingPunct="1">
              <a:spcBef>
                <a:spcPct val="0"/>
              </a:spcBef>
            </a:pPr>
            <a:endParaRPr lang="es-DO"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40963" name="2 Marcador de notas"/>
          <p:cNvSpPr>
            <a:spLocks noGrp="1"/>
          </p:cNvSpPr>
          <p:nvPr>
            <p:ph type="body" idx="1"/>
          </p:nvPr>
        </p:nvSpPr>
        <p:spPr bwMode="auto">
          <a:noFill/>
        </p:spPr>
        <p:txBody>
          <a:bodyPr wrap="square" numCol="1" anchor="t" anchorCtr="0" compatLnSpc="1">
            <a:prstTxWarp prst="textNoShape">
              <a:avLst/>
            </a:prstTxWarp>
          </a:bodyPr>
          <a:lstStyle/>
          <a:p>
            <a:r>
              <a:rPr lang="es-DO" dirty="0" smtClean="0"/>
              <a:t>Impacto del Plan Decenal 2008-2018 en el contexto de las finanzas</a:t>
            </a:r>
            <a:r>
              <a:rPr lang="es-DO" baseline="0" dirty="0" smtClean="0"/>
              <a:t> del Estado. Se toma en cuenta su relación con el Gasto Público y con respecto al PIB.</a:t>
            </a:r>
            <a:endParaRPr lang="es-DO"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41987" name="2 Marcador de notas"/>
          <p:cNvSpPr>
            <a:spLocks noGrp="1"/>
          </p:cNvSpPr>
          <p:nvPr>
            <p:ph type="body" idx="1"/>
          </p:nvPr>
        </p:nvSpPr>
        <p:spPr bwMode="auto">
          <a:noFill/>
        </p:spPr>
        <p:txBody>
          <a:bodyPr wrap="square" numCol="1" anchor="t" anchorCtr="0" compatLnSpc="1">
            <a:prstTxWarp prst="textNoShape">
              <a:avLst/>
            </a:prstTxWarp>
          </a:bodyPr>
          <a:lstStyle/>
          <a:p>
            <a:r>
              <a:rPr lang="es-DO" dirty="0" smtClean="0"/>
              <a:t>Metas a nivel de cobertura y eficiencia que persigue el Plan Decenal 2008-2018</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41987" name="2 Marcador de notas"/>
          <p:cNvSpPr>
            <a:spLocks noGrp="1"/>
          </p:cNvSpPr>
          <p:nvPr>
            <p:ph type="body" idx="1"/>
          </p:nvPr>
        </p:nvSpPr>
        <p:spPr bwMode="auto">
          <a:noFill/>
        </p:spPr>
        <p:txBody>
          <a:bodyPr wrap="square" numCol="1" anchor="t" anchorCtr="0" compatLnSpc="1">
            <a:prstTxWarp prst="textNoShape">
              <a:avLst/>
            </a:prstTxWarp>
          </a:bodyPr>
          <a:lstStyle/>
          <a:p>
            <a:r>
              <a:rPr lang="es-DO" dirty="0" smtClean="0"/>
              <a:t>Metas a nivel de cobertura y eficiencia que persigue el Plan Decenal 2008-2018</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41987" name="2 Marcador de notas"/>
          <p:cNvSpPr>
            <a:spLocks noGrp="1"/>
          </p:cNvSpPr>
          <p:nvPr>
            <p:ph type="body" idx="1"/>
          </p:nvPr>
        </p:nvSpPr>
        <p:spPr bwMode="auto">
          <a:noFill/>
        </p:spPr>
        <p:txBody>
          <a:bodyPr wrap="square" numCol="1" anchor="t" anchorCtr="0" compatLnSpc="1">
            <a:prstTxWarp prst="textNoShape">
              <a:avLst/>
            </a:prstTxWarp>
          </a:bodyPr>
          <a:lstStyle/>
          <a:p>
            <a:r>
              <a:rPr lang="es-DO" dirty="0" smtClean="0"/>
              <a:t>Metas a nivel de cobertura y eficiencia que persigue el Plan Decenal 2008-2018</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41987" name="2 Marcador de notas"/>
          <p:cNvSpPr>
            <a:spLocks noGrp="1"/>
          </p:cNvSpPr>
          <p:nvPr>
            <p:ph type="body" idx="1"/>
          </p:nvPr>
        </p:nvSpPr>
        <p:spPr bwMode="auto">
          <a:noFill/>
        </p:spPr>
        <p:txBody>
          <a:bodyPr wrap="square" numCol="1" anchor="t" anchorCtr="0" compatLnSpc="1">
            <a:prstTxWarp prst="textNoShape">
              <a:avLst/>
            </a:prstTxWarp>
          </a:bodyPr>
          <a:lstStyle/>
          <a:p>
            <a:r>
              <a:rPr lang="es-DO" dirty="0" smtClean="0"/>
              <a:t>Metas a nivel de cobertura y eficiencia que persigue el Plan Decenal 2008-2018</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43011" name="2 Marcador de notas"/>
          <p:cNvSpPr>
            <a:spLocks noGrp="1"/>
          </p:cNvSpPr>
          <p:nvPr>
            <p:ph type="body" idx="1"/>
          </p:nvPr>
        </p:nvSpPr>
        <p:spPr bwMode="auto">
          <a:noFill/>
        </p:spPr>
        <p:txBody>
          <a:bodyPr wrap="square" numCol="1" anchor="t" anchorCtr="0" compatLnSpc="1">
            <a:prstTxWarp prst="textNoShape">
              <a:avLst/>
            </a:prstTxWarp>
          </a:bodyPr>
          <a:lstStyle/>
          <a:p>
            <a:endParaRPr lang="es-DO"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DO"/>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DO"/>
          </a:p>
        </p:txBody>
      </p:sp>
      <p:sp>
        <p:nvSpPr>
          <p:cNvPr id="4" name="3 Marcador de fecha"/>
          <p:cNvSpPr>
            <a:spLocks noGrp="1"/>
          </p:cNvSpPr>
          <p:nvPr>
            <p:ph type="dt" sz="half" idx="10"/>
          </p:nvPr>
        </p:nvSpPr>
        <p:spPr/>
        <p:txBody>
          <a:bodyPr/>
          <a:lstStyle>
            <a:lvl1pPr>
              <a:defRPr/>
            </a:lvl1pPr>
          </a:lstStyle>
          <a:p>
            <a:pPr>
              <a:defRPr/>
            </a:pPr>
            <a:fld id="{4E47BA03-537E-4B83-B900-01635D518295}" type="datetime1">
              <a:rPr lang="en-US"/>
              <a:pPr>
                <a:defRPr/>
              </a:pPr>
              <a:t>8/18/2010</a:t>
            </a:fld>
            <a:endParaRPr lang="es-DO" dirty="0"/>
          </a:p>
        </p:txBody>
      </p:sp>
      <p:sp>
        <p:nvSpPr>
          <p:cNvPr id="5" name="4 Marcador de pie de página"/>
          <p:cNvSpPr>
            <a:spLocks noGrp="1"/>
          </p:cNvSpPr>
          <p:nvPr>
            <p:ph type="ftr" sz="quarter" idx="11"/>
          </p:nvPr>
        </p:nvSpPr>
        <p:spPr/>
        <p:txBody>
          <a:bodyPr/>
          <a:lstStyle>
            <a:lvl1pPr>
              <a:defRPr/>
            </a:lvl1pPr>
          </a:lstStyle>
          <a:p>
            <a:pPr>
              <a:defRPr/>
            </a:pPr>
            <a:r>
              <a:rPr lang="es-DO"/>
              <a:t>Plan Decenal 2007-2017</a:t>
            </a:r>
          </a:p>
        </p:txBody>
      </p:sp>
      <p:sp>
        <p:nvSpPr>
          <p:cNvPr id="6" name="5 Marcador de número de diapositiva"/>
          <p:cNvSpPr>
            <a:spLocks noGrp="1"/>
          </p:cNvSpPr>
          <p:nvPr>
            <p:ph type="sldNum" sz="quarter" idx="12"/>
          </p:nvPr>
        </p:nvSpPr>
        <p:spPr/>
        <p:txBody>
          <a:bodyPr/>
          <a:lstStyle>
            <a:lvl1pPr>
              <a:defRPr/>
            </a:lvl1pPr>
          </a:lstStyle>
          <a:p>
            <a:pPr>
              <a:defRPr/>
            </a:pPr>
            <a:fld id="{F1E69FF0-8398-4A44-9705-17AAE2E3CB9F}" type="slidenum">
              <a:rPr lang="es-DO"/>
              <a:pPr>
                <a:defRPr/>
              </a:pPr>
              <a:t>‹#›</a:t>
            </a:fld>
            <a:endParaRPr lang="es-DO" dirty="0"/>
          </a:p>
        </p:txBody>
      </p:sp>
    </p:spTree>
  </p:cSld>
  <p:clrMapOvr>
    <a:masterClrMapping/>
  </p:clrMapOvr>
  <p:transition>
    <p:zoom dir="in"/>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D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DO"/>
          </a:p>
        </p:txBody>
      </p:sp>
      <p:sp>
        <p:nvSpPr>
          <p:cNvPr id="4" name="3 Marcador de fecha"/>
          <p:cNvSpPr>
            <a:spLocks noGrp="1"/>
          </p:cNvSpPr>
          <p:nvPr>
            <p:ph type="dt" sz="half" idx="10"/>
          </p:nvPr>
        </p:nvSpPr>
        <p:spPr/>
        <p:txBody>
          <a:bodyPr/>
          <a:lstStyle>
            <a:lvl1pPr>
              <a:defRPr/>
            </a:lvl1pPr>
          </a:lstStyle>
          <a:p>
            <a:pPr>
              <a:defRPr/>
            </a:pPr>
            <a:fld id="{0E4741E2-F474-43EA-9EED-F5BB853714CB}" type="datetime1">
              <a:rPr lang="en-US"/>
              <a:pPr>
                <a:defRPr/>
              </a:pPr>
              <a:t>8/18/2010</a:t>
            </a:fld>
            <a:endParaRPr lang="es-DO" dirty="0"/>
          </a:p>
        </p:txBody>
      </p:sp>
      <p:sp>
        <p:nvSpPr>
          <p:cNvPr id="5" name="4 Marcador de pie de página"/>
          <p:cNvSpPr>
            <a:spLocks noGrp="1"/>
          </p:cNvSpPr>
          <p:nvPr>
            <p:ph type="ftr" sz="quarter" idx="11"/>
          </p:nvPr>
        </p:nvSpPr>
        <p:spPr/>
        <p:txBody>
          <a:bodyPr/>
          <a:lstStyle>
            <a:lvl1pPr>
              <a:defRPr/>
            </a:lvl1pPr>
          </a:lstStyle>
          <a:p>
            <a:pPr>
              <a:defRPr/>
            </a:pPr>
            <a:r>
              <a:rPr lang="es-DO"/>
              <a:t>Plan Decenal 2007-2017</a:t>
            </a:r>
          </a:p>
        </p:txBody>
      </p:sp>
      <p:sp>
        <p:nvSpPr>
          <p:cNvPr id="6" name="5 Marcador de número de diapositiva"/>
          <p:cNvSpPr>
            <a:spLocks noGrp="1"/>
          </p:cNvSpPr>
          <p:nvPr>
            <p:ph type="sldNum" sz="quarter" idx="12"/>
          </p:nvPr>
        </p:nvSpPr>
        <p:spPr/>
        <p:txBody>
          <a:bodyPr/>
          <a:lstStyle>
            <a:lvl1pPr>
              <a:defRPr/>
            </a:lvl1pPr>
          </a:lstStyle>
          <a:p>
            <a:pPr>
              <a:defRPr/>
            </a:pPr>
            <a:fld id="{DCE79DB7-6282-40EC-A1E0-9EE7E6CB956B}" type="slidenum">
              <a:rPr lang="es-DO"/>
              <a:pPr>
                <a:defRPr/>
              </a:pPr>
              <a:t>‹#›</a:t>
            </a:fld>
            <a:endParaRPr lang="es-DO" dirty="0"/>
          </a:p>
        </p:txBody>
      </p:sp>
    </p:spTree>
  </p:cSld>
  <p:clrMapOvr>
    <a:masterClrMapping/>
  </p:clrMapOvr>
  <p:transition>
    <p:zoom dir="in"/>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DO"/>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DO"/>
          </a:p>
        </p:txBody>
      </p:sp>
      <p:sp>
        <p:nvSpPr>
          <p:cNvPr id="4" name="3 Marcador de fecha"/>
          <p:cNvSpPr>
            <a:spLocks noGrp="1"/>
          </p:cNvSpPr>
          <p:nvPr>
            <p:ph type="dt" sz="half" idx="10"/>
          </p:nvPr>
        </p:nvSpPr>
        <p:spPr/>
        <p:txBody>
          <a:bodyPr/>
          <a:lstStyle>
            <a:lvl1pPr>
              <a:defRPr/>
            </a:lvl1pPr>
          </a:lstStyle>
          <a:p>
            <a:pPr>
              <a:defRPr/>
            </a:pPr>
            <a:fld id="{F4FF3816-E7C1-4EA2-BC7C-AEB52418458D}" type="datetime1">
              <a:rPr lang="en-US"/>
              <a:pPr>
                <a:defRPr/>
              </a:pPr>
              <a:t>8/18/2010</a:t>
            </a:fld>
            <a:endParaRPr lang="es-DO" dirty="0"/>
          </a:p>
        </p:txBody>
      </p:sp>
      <p:sp>
        <p:nvSpPr>
          <p:cNvPr id="5" name="4 Marcador de pie de página"/>
          <p:cNvSpPr>
            <a:spLocks noGrp="1"/>
          </p:cNvSpPr>
          <p:nvPr>
            <p:ph type="ftr" sz="quarter" idx="11"/>
          </p:nvPr>
        </p:nvSpPr>
        <p:spPr/>
        <p:txBody>
          <a:bodyPr/>
          <a:lstStyle>
            <a:lvl1pPr>
              <a:defRPr/>
            </a:lvl1pPr>
          </a:lstStyle>
          <a:p>
            <a:pPr>
              <a:defRPr/>
            </a:pPr>
            <a:r>
              <a:rPr lang="es-DO"/>
              <a:t>Plan Decenal 2007-2017</a:t>
            </a:r>
          </a:p>
        </p:txBody>
      </p:sp>
      <p:sp>
        <p:nvSpPr>
          <p:cNvPr id="6" name="5 Marcador de número de diapositiva"/>
          <p:cNvSpPr>
            <a:spLocks noGrp="1"/>
          </p:cNvSpPr>
          <p:nvPr>
            <p:ph type="sldNum" sz="quarter" idx="12"/>
          </p:nvPr>
        </p:nvSpPr>
        <p:spPr/>
        <p:txBody>
          <a:bodyPr/>
          <a:lstStyle>
            <a:lvl1pPr>
              <a:defRPr/>
            </a:lvl1pPr>
          </a:lstStyle>
          <a:p>
            <a:pPr>
              <a:defRPr/>
            </a:pPr>
            <a:fld id="{D1E85056-751D-43D9-BF77-3F46765AA477}" type="slidenum">
              <a:rPr lang="es-DO"/>
              <a:pPr>
                <a:defRPr/>
              </a:pPr>
              <a:t>‹#›</a:t>
            </a:fld>
            <a:endParaRPr lang="es-DO" dirty="0"/>
          </a:p>
        </p:txBody>
      </p:sp>
    </p:spTree>
  </p:cSld>
  <p:clrMapOvr>
    <a:masterClrMapping/>
  </p:clrMapOvr>
  <p:transition>
    <p:zoom dir="in"/>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lvl1pPr>
              <a:defRPr sz="2800" b="1">
                <a:effectLst>
                  <a:outerShdw blurRad="38100" dist="38100" dir="2700000" algn="tl">
                    <a:srgbClr val="000000">
                      <a:alpha val="43137"/>
                    </a:srgbClr>
                  </a:outerShdw>
                </a:effectLst>
              </a:defRPr>
            </a:lvl1pPr>
          </a:lstStyle>
          <a:p>
            <a:r>
              <a:rPr lang="es-ES" dirty="0" smtClean="0"/>
              <a:t>Haga clic para modificar el estilo de título del patrón</a:t>
            </a:r>
            <a:endParaRPr lang="es-DO" dirty="0"/>
          </a:p>
        </p:txBody>
      </p:sp>
      <p:sp>
        <p:nvSpPr>
          <p:cNvPr id="3" name="2 Marcador de contenido"/>
          <p:cNvSpPr>
            <a:spLocks noGrp="1"/>
          </p:cNvSpPr>
          <p:nvPr>
            <p:ph idx="1"/>
          </p:nvPr>
        </p:nvSpPr>
        <p:spPr/>
        <p:txBody>
          <a:bodyPr>
            <a:normAutofit/>
          </a:bodyPr>
          <a:lstStyle>
            <a:lvl1pPr>
              <a:defRPr sz="2000">
                <a:effectLst>
                  <a:outerShdw blurRad="38100" dist="38100" dir="2700000" algn="tl">
                    <a:srgbClr val="000000">
                      <a:alpha val="43137"/>
                    </a:srgbClr>
                  </a:outerShdw>
                </a:effectLst>
              </a:defRPr>
            </a:lvl1pPr>
            <a:lvl2pPr>
              <a:defRPr sz="2000">
                <a:effectLst>
                  <a:outerShdw blurRad="38100" dist="38100" dir="2700000" algn="tl">
                    <a:srgbClr val="000000">
                      <a:alpha val="43137"/>
                    </a:srgbClr>
                  </a:outerShdw>
                </a:effectLst>
              </a:defRPr>
            </a:lvl2pPr>
            <a:lvl3pPr>
              <a:defRPr sz="2000">
                <a:effectLst>
                  <a:outerShdw blurRad="38100" dist="38100" dir="2700000" algn="tl">
                    <a:srgbClr val="000000">
                      <a:alpha val="43137"/>
                    </a:srgbClr>
                  </a:outerShdw>
                </a:effectLst>
              </a:defRPr>
            </a:lvl3pPr>
            <a:lvl4pPr>
              <a:defRPr sz="2000">
                <a:effectLst>
                  <a:outerShdw blurRad="38100" dist="38100" dir="2700000" algn="tl">
                    <a:srgbClr val="000000">
                      <a:alpha val="43137"/>
                    </a:srgbClr>
                  </a:outerShdw>
                </a:effectLst>
              </a:defRPr>
            </a:lvl4pPr>
            <a:lvl5pPr>
              <a:defRPr sz="2000">
                <a:effectLst>
                  <a:outerShdw blurRad="38100" dist="38100" dir="2700000" algn="tl">
                    <a:srgbClr val="000000">
                      <a:alpha val="43137"/>
                    </a:srgbClr>
                  </a:outerShdw>
                </a:effectLst>
              </a:defRPr>
            </a:lvl5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DO" dirty="0"/>
          </a:p>
        </p:txBody>
      </p:sp>
      <p:sp>
        <p:nvSpPr>
          <p:cNvPr id="4" name="4 Marcador de pie de página"/>
          <p:cNvSpPr>
            <a:spLocks noGrp="1"/>
          </p:cNvSpPr>
          <p:nvPr>
            <p:ph type="ftr" sz="quarter" idx="10"/>
          </p:nvPr>
        </p:nvSpPr>
        <p:spPr>
          <a:xfrm>
            <a:off x="428625" y="6357938"/>
            <a:ext cx="1785938" cy="365125"/>
          </a:xfrm>
        </p:spPr>
        <p:txBody>
          <a:bodyPr/>
          <a:lstStyle>
            <a:lvl1pPr>
              <a:defRPr sz="1200" b="1"/>
            </a:lvl1pPr>
          </a:lstStyle>
          <a:p>
            <a:pPr>
              <a:defRPr/>
            </a:pPr>
            <a:r>
              <a:rPr lang="es-DO"/>
              <a:t>Plan Decenal 2007-2017</a:t>
            </a:r>
          </a:p>
        </p:txBody>
      </p:sp>
      <p:sp>
        <p:nvSpPr>
          <p:cNvPr id="5" name="5 Marcador de número de diapositiva"/>
          <p:cNvSpPr>
            <a:spLocks noGrp="1"/>
          </p:cNvSpPr>
          <p:nvPr>
            <p:ph type="sldNum" sz="quarter" idx="11"/>
          </p:nvPr>
        </p:nvSpPr>
        <p:spPr/>
        <p:txBody>
          <a:bodyPr/>
          <a:lstStyle>
            <a:lvl1pPr>
              <a:defRPr sz="1200" b="1"/>
            </a:lvl1pPr>
          </a:lstStyle>
          <a:p>
            <a:pPr>
              <a:defRPr/>
            </a:pPr>
            <a:fld id="{5D7E142B-DCC9-4035-809C-FBD7A652B9B1}" type="slidenum">
              <a:rPr lang="es-DO"/>
              <a:pPr>
                <a:defRPr/>
              </a:pPr>
              <a:t>‹#›</a:t>
            </a:fld>
            <a:endParaRPr lang="es-DO" dirty="0"/>
          </a:p>
        </p:txBody>
      </p:sp>
    </p:spTree>
  </p:cSld>
  <p:clrMapOvr>
    <a:masterClrMapping/>
  </p:clrMapOvr>
  <p:transition>
    <p:zoom dir="in"/>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D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4FC20B8C-78E2-4C72-90FF-67813424CA8D}" type="datetime1">
              <a:rPr lang="en-US"/>
              <a:pPr>
                <a:defRPr/>
              </a:pPr>
              <a:t>8/18/2010</a:t>
            </a:fld>
            <a:endParaRPr lang="es-DO" dirty="0"/>
          </a:p>
        </p:txBody>
      </p:sp>
      <p:sp>
        <p:nvSpPr>
          <p:cNvPr id="5" name="4 Marcador de pie de página"/>
          <p:cNvSpPr>
            <a:spLocks noGrp="1"/>
          </p:cNvSpPr>
          <p:nvPr>
            <p:ph type="ftr" sz="quarter" idx="11"/>
          </p:nvPr>
        </p:nvSpPr>
        <p:spPr/>
        <p:txBody>
          <a:bodyPr/>
          <a:lstStyle>
            <a:lvl1pPr>
              <a:defRPr/>
            </a:lvl1pPr>
          </a:lstStyle>
          <a:p>
            <a:pPr>
              <a:defRPr/>
            </a:pPr>
            <a:r>
              <a:rPr lang="es-DO"/>
              <a:t>Plan Decenal 2007-2017</a:t>
            </a:r>
          </a:p>
        </p:txBody>
      </p:sp>
      <p:sp>
        <p:nvSpPr>
          <p:cNvPr id="6" name="5 Marcador de número de diapositiva"/>
          <p:cNvSpPr>
            <a:spLocks noGrp="1"/>
          </p:cNvSpPr>
          <p:nvPr>
            <p:ph type="sldNum" sz="quarter" idx="12"/>
          </p:nvPr>
        </p:nvSpPr>
        <p:spPr/>
        <p:txBody>
          <a:bodyPr/>
          <a:lstStyle>
            <a:lvl1pPr>
              <a:defRPr/>
            </a:lvl1pPr>
          </a:lstStyle>
          <a:p>
            <a:pPr>
              <a:defRPr/>
            </a:pPr>
            <a:fld id="{8C30CECB-01CB-48ED-809F-7EA453558214}" type="slidenum">
              <a:rPr lang="es-DO"/>
              <a:pPr>
                <a:defRPr/>
              </a:pPr>
              <a:t>‹#›</a:t>
            </a:fld>
            <a:endParaRPr lang="es-DO" dirty="0"/>
          </a:p>
        </p:txBody>
      </p:sp>
    </p:spTree>
  </p:cSld>
  <p:clrMapOvr>
    <a:masterClrMapping/>
  </p:clrMapOvr>
  <p:transition>
    <p:zoom dir="in"/>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DO"/>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DO"/>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DO"/>
          </a:p>
        </p:txBody>
      </p:sp>
      <p:sp>
        <p:nvSpPr>
          <p:cNvPr id="5" name="3 Marcador de fecha"/>
          <p:cNvSpPr>
            <a:spLocks noGrp="1"/>
          </p:cNvSpPr>
          <p:nvPr>
            <p:ph type="dt" sz="half" idx="10"/>
          </p:nvPr>
        </p:nvSpPr>
        <p:spPr/>
        <p:txBody>
          <a:bodyPr/>
          <a:lstStyle>
            <a:lvl1pPr>
              <a:defRPr/>
            </a:lvl1pPr>
          </a:lstStyle>
          <a:p>
            <a:pPr>
              <a:defRPr/>
            </a:pPr>
            <a:fld id="{3DD2B413-1A90-41F3-B4AF-AB0FB21A8B94}" type="datetime1">
              <a:rPr lang="en-US"/>
              <a:pPr>
                <a:defRPr/>
              </a:pPr>
              <a:t>8/18/2010</a:t>
            </a:fld>
            <a:endParaRPr lang="es-DO" dirty="0"/>
          </a:p>
        </p:txBody>
      </p:sp>
      <p:sp>
        <p:nvSpPr>
          <p:cNvPr id="6" name="4 Marcador de pie de página"/>
          <p:cNvSpPr>
            <a:spLocks noGrp="1"/>
          </p:cNvSpPr>
          <p:nvPr>
            <p:ph type="ftr" sz="quarter" idx="11"/>
          </p:nvPr>
        </p:nvSpPr>
        <p:spPr/>
        <p:txBody>
          <a:bodyPr/>
          <a:lstStyle>
            <a:lvl1pPr>
              <a:defRPr/>
            </a:lvl1pPr>
          </a:lstStyle>
          <a:p>
            <a:pPr>
              <a:defRPr/>
            </a:pPr>
            <a:r>
              <a:rPr lang="es-DO"/>
              <a:t>Plan Decenal 2007-2017</a:t>
            </a:r>
          </a:p>
        </p:txBody>
      </p:sp>
      <p:sp>
        <p:nvSpPr>
          <p:cNvPr id="7" name="5 Marcador de número de diapositiva"/>
          <p:cNvSpPr>
            <a:spLocks noGrp="1"/>
          </p:cNvSpPr>
          <p:nvPr>
            <p:ph type="sldNum" sz="quarter" idx="12"/>
          </p:nvPr>
        </p:nvSpPr>
        <p:spPr/>
        <p:txBody>
          <a:bodyPr/>
          <a:lstStyle>
            <a:lvl1pPr>
              <a:defRPr/>
            </a:lvl1pPr>
          </a:lstStyle>
          <a:p>
            <a:pPr>
              <a:defRPr/>
            </a:pPr>
            <a:fld id="{0F432131-AF08-4B28-BA13-ABB14AF309DC}" type="slidenum">
              <a:rPr lang="es-DO"/>
              <a:pPr>
                <a:defRPr/>
              </a:pPr>
              <a:t>‹#›</a:t>
            </a:fld>
            <a:endParaRPr lang="es-DO" dirty="0"/>
          </a:p>
        </p:txBody>
      </p:sp>
    </p:spTree>
  </p:cSld>
  <p:clrMapOvr>
    <a:masterClrMapping/>
  </p:clrMapOvr>
  <p:transition>
    <p:zoom dir="in"/>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D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D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DO"/>
          </a:p>
        </p:txBody>
      </p:sp>
      <p:sp>
        <p:nvSpPr>
          <p:cNvPr id="7" name="3 Marcador de fecha"/>
          <p:cNvSpPr>
            <a:spLocks noGrp="1"/>
          </p:cNvSpPr>
          <p:nvPr>
            <p:ph type="dt" sz="half" idx="10"/>
          </p:nvPr>
        </p:nvSpPr>
        <p:spPr/>
        <p:txBody>
          <a:bodyPr/>
          <a:lstStyle>
            <a:lvl1pPr>
              <a:defRPr/>
            </a:lvl1pPr>
          </a:lstStyle>
          <a:p>
            <a:pPr>
              <a:defRPr/>
            </a:pPr>
            <a:fld id="{2CAAF98F-E0D6-4625-8560-D3C357300ABB}" type="datetime1">
              <a:rPr lang="en-US"/>
              <a:pPr>
                <a:defRPr/>
              </a:pPr>
              <a:t>8/18/2010</a:t>
            </a:fld>
            <a:endParaRPr lang="es-DO" dirty="0"/>
          </a:p>
        </p:txBody>
      </p:sp>
      <p:sp>
        <p:nvSpPr>
          <p:cNvPr id="8" name="4 Marcador de pie de página"/>
          <p:cNvSpPr>
            <a:spLocks noGrp="1"/>
          </p:cNvSpPr>
          <p:nvPr>
            <p:ph type="ftr" sz="quarter" idx="11"/>
          </p:nvPr>
        </p:nvSpPr>
        <p:spPr/>
        <p:txBody>
          <a:bodyPr/>
          <a:lstStyle>
            <a:lvl1pPr>
              <a:defRPr/>
            </a:lvl1pPr>
          </a:lstStyle>
          <a:p>
            <a:pPr>
              <a:defRPr/>
            </a:pPr>
            <a:r>
              <a:rPr lang="es-DO"/>
              <a:t>Plan Decenal 2007-2017</a:t>
            </a:r>
          </a:p>
        </p:txBody>
      </p:sp>
      <p:sp>
        <p:nvSpPr>
          <p:cNvPr id="9" name="5 Marcador de número de diapositiva"/>
          <p:cNvSpPr>
            <a:spLocks noGrp="1"/>
          </p:cNvSpPr>
          <p:nvPr>
            <p:ph type="sldNum" sz="quarter" idx="12"/>
          </p:nvPr>
        </p:nvSpPr>
        <p:spPr/>
        <p:txBody>
          <a:bodyPr/>
          <a:lstStyle>
            <a:lvl1pPr>
              <a:defRPr/>
            </a:lvl1pPr>
          </a:lstStyle>
          <a:p>
            <a:pPr>
              <a:defRPr/>
            </a:pPr>
            <a:fld id="{674D6968-B9B8-40F7-BAF4-AADB368D01E2}" type="slidenum">
              <a:rPr lang="es-DO"/>
              <a:pPr>
                <a:defRPr/>
              </a:pPr>
              <a:t>‹#›</a:t>
            </a:fld>
            <a:endParaRPr lang="es-DO" dirty="0"/>
          </a:p>
        </p:txBody>
      </p:sp>
    </p:spTree>
  </p:cSld>
  <p:clrMapOvr>
    <a:masterClrMapping/>
  </p:clrMapOvr>
  <p:transition>
    <p:zoom dir="in"/>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DO"/>
          </a:p>
        </p:txBody>
      </p:sp>
      <p:sp>
        <p:nvSpPr>
          <p:cNvPr id="3" name="3 Marcador de fecha"/>
          <p:cNvSpPr>
            <a:spLocks noGrp="1"/>
          </p:cNvSpPr>
          <p:nvPr>
            <p:ph type="dt" sz="half" idx="10"/>
          </p:nvPr>
        </p:nvSpPr>
        <p:spPr/>
        <p:txBody>
          <a:bodyPr/>
          <a:lstStyle>
            <a:lvl1pPr>
              <a:defRPr/>
            </a:lvl1pPr>
          </a:lstStyle>
          <a:p>
            <a:pPr>
              <a:defRPr/>
            </a:pPr>
            <a:fld id="{40B19011-232E-43DE-B10E-33B76FD942EF}" type="datetime1">
              <a:rPr lang="en-US"/>
              <a:pPr>
                <a:defRPr/>
              </a:pPr>
              <a:t>8/18/2010</a:t>
            </a:fld>
            <a:endParaRPr lang="es-DO" dirty="0"/>
          </a:p>
        </p:txBody>
      </p:sp>
      <p:sp>
        <p:nvSpPr>
          <p:cNvPr id="4" name="4 Marcador de pie de página"/>
          <p:cNvSpPr>
            <a:spLocks noGrp="1"/>
          </p:cNvSpPr>
          <p:nvPr>
            <p:ph type="ftr" sz="quarter" idx="11"/>
          </p:nvPr>
        </p:nvSpPr>
        <p:spPr/>
        <p:txBody>
          <a:bodyPr/>
          <a:lstStyle>
            <a:lvl1pPr>
              <a:defRPr/>
            </a:lvl1pPr>
          </a:lstStyle>
          <a:p>
            <a:pPr>
              <a:defRPr/>
            </a:pPr>
            <a:r>
              <a:rPr lang="es-DO"/>
              <a:t>Plan Decenal 2007-2017</a:t>
            </a:r>
          </a:p>
        </p:txBody>
      </p:sp>
      <p:sp>
        <p:nvSpPr>
          <p:cNvPr id="5" name="5 Marcador de número de diapositiva"/>
          <p:cNvSpPr>
            <a:spLocks noGrp="1"/>
          </p:cNvSpPr>
          <p:nvPr>
            <p:ph type="sldNum" sz="quarter" idx="12"/>
          </p:nvPr>
        </p:nvSpPr>
        <p:spPr/>
        <p:txBody>
          <a:bodyPr/>
          <a:lstStyle>
            <a:lvl1pPr>
              <a:defRPr/>
            </a:lvl1pPr>
          </a:lstStyle>
          <a:p>
            <a:pPr>
              <a:defRPr/>
            </a:pPr>
            <a:fld id="{C68D951C-1EDD-4035-BA85-1722813D76B8}" type="slidenum">
              <a:rPr lang="es-DO"/>
              <a:pPr>
                <a:defRPr/>
              </a:pPr>
              <a:t>‹#›</a:t>
            </a:fld>
            <a:endParaRPr lang="es-DO" dirty="0"/>
          </a:p>
        </p:txBody>
      </p:sp>
    </p:spTree>
  </p:cSld>
  <p:clrMapOvr>
    <a:masterClrMapping/>
  </p:clrMapOvr>
  <p:transition>
    <p:zoom dir="in"/>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386771C0-1DC4-4863-BEB1-48722008E1BE}" type="datetime1">
              <a:rPr lang="en-US"/>
              <a:pPr>
                <a:defRPr/>
              </a:pPr>
              <a:t>8/18/2010</a:t>
            </a:fld>
            <a:endParaRPr lang="es-DO" dirty="0"/>
          </a:p>
        </p:txBody>
      </p:sp>
      <p:sp>
        <p:nvSpPr>
          <p:cNvPr id="3" name="4 Marcador de pie de página"/>
          <p:cNvSpPr>
            <a:spLocks noGrp="1"/>
          </p:cNvSpPr>
          <p:nvPr>
            <p:ph type="ftr" sz="quarter" idx="11"/>
          </p:nvPr>
        </p:nvSpPr>
        <p:spPr/>
        <p:txBody>
          <a:bodyPr/>
          <a:lstStyle>
            <a:lvl1pPr>
              <a:defRPr/>
            </a:lvl1pPr>
          </a:lstStyle>
          <a:p>
            <a:pPr>
              <a:defRPr/>
            </a:pPr>
            <a:r>
              <a:rPr lang="es-DO"/>
              <a:t>Plan Decenal 2007-2017</a:t>
            </a:r>
          </a:p>
        </p:txBody>
      </p:sp>
      <p:sp>
        <p:nvSpPr>
          <p:cNvPr id="4" name="5 Marcador de número de diapositiva"/>
          <p:cNvSpPr>
            <a:spLocks noGrp="1"/>
          </p:cNvSpPr>
          <p:nvPr>
            <p:ph type="sldNum" sz="quarter" idx="12"/>
          </p:nvPr>
        </p:nvSpPr>
        <p:spPr/>
        <p:txBody>
          <a:bodyPr/>
          <a:lstStyle>
            <a:lvl1pPr>
              <a:defRPr/>
            </a:lvl1pPr>
          </a:lstStyle>
          <a:p>
            <a:pPr>
              <a:defRPr/>
            </a:pPr>
            <a:fld id="{0E9F9073-4C44-4BC5-B35E-AEA71EE1A08E}" type="slidenum">
              <a:rPr lang="es-DO"/>
              <a:pPr>
                <a:defRPr/>
              </a:pPr>
              <a:t>‹#›</a:t>
            </a:fld>
            <a:endParaRPr lang="es-DO" dirty="0"/>
          </a:p>
        </p:txBody>
      </p:sp>
    </p:spTree>
  </p:cSld>
  <p:clrMapOvr>
    <a:masterClrMapping/>
  </p:clrMapOvr>
  <p:transition>
    <p:zoom dir="in"/>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D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D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BE2F39FF-956C-4C44-A5C0-8ECC87AB0E12}" type="datetime1">
              <a:rPr lang="en-US"/>
              <a:pPr>
                <a:defRPr/>
              </a:pPr>
              <a:t>8/18/2010</a:t>
            </a:fld>
            <a:endParaRPr lang="es-DO" dirty="0"/>
          </a:p>
        </p:txBody>
      </p:sp>
      <p:sp>
        <p:nvSpPr>
          <p:cNvPr id="6" name="4 Marcador de pie de página"/>
          <p:cNvSpPr>
            <a:spLocks noGrp="1"/>
          </p:cNvSpPr>
          <p:nvPr>
            <p:ph type="ftr" sz="quarter" idx="11"/>
          </p:nvPr>
        </p:nvSpPr>
        <p:spPr/>
        <p:txBody>
          <a:bodyPr/>
          <a:lstStyle>
            <a:lvl1pPr>
              <a:defRPr/>
            </a:lvl1pPr>
          </a:lstStyle>
          <a:p>
            <a:pPr>
              <a:defRPr/>
            </a:pPr>
            <a:r>
              <a:rPr lang="es-DO"/>
              <a:t>Plan Decenal 2007-2017</a:t>
            </a:r>
          </a:p>
        </p:txBody>
      </p:sp>
      <p:sp>
        <p:nvSpPr>
          <p:cNvPr id="7" name="5 Marcador de número de diapositiva"/>
          <p:cNvSpPr>
            <a:spLocks noGrp="1"/>
          </p:cNvSpPr>
          <p:nvPr>
            <p:ph type="sldNum" sz="quarter" idx="12"/>
          </p:nvPr>
        </p:nvSpPr>
        <p:spPr/>
        <p:txBody>
          <a:bodyPr/>
          <a:lstStyle>
            <a:lvl1pPr>
              <a:defRPr/>
            </a:lvl1pPr>
          </a:lstStyle>
          <a:p>
            <a:pPr>
              <a:defRPr/>
            </a:pPr>
            <a:fld id="{F2A3DF87-F367-47E8-8D65-F0C42F2BE277}" type="slidenum">
              <a:rPr lang="es-DO"/>
              <a:pPr>
                <a:defRPr/>
              </a:pPr>
              <a:t>‹#›</a:t>
            </a:fld>
            <a:endParaRPr lang="es-DO" dirty="0"/>
          </a:p>
        </p:txBody>
      </p:sp>
    </p:spTree>
  </p:cSld>
  <p:clrMapOvr>
    <a:masterClrMapping/>
  </p:clrMapOvr>
  <p:transition>
    <p:zoom dir="in"/>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DO"/>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DO" noProof="0"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B70B58FF-794F-465A-8892-C5899C95AC65}" type="datetime1">
              <a:rPr lang="en-US"/>
              <a:pPr>
                <a:defRPr/>
              </a:pPr>
              <a:t>8/18/2010</a:t>
            </a:fld>
            <a:endParaRPr lang="es-DO" dirty="0"/>
          </a:p>
        </p:txBody>
      </p:sp>
      <p:sp>
        <p:nvSpPr>
          <p:cNvPr id="6" name="4 Marcador de pie de página"/>
          <p:cNvSpPr>
            <a:spLocks noGrp="1"/>
          </p:cNvSpPr>
          <p:nvPr>
            <p:ph type="ftr" sz="quarter" idx="11"/>
          </p:nvPr>
        </p:nvSpPr>
        <p:spPr/>
        <p:txBody>
          <a:bodyPr/>
          <a:lstStyle>
            <a:lvl1pPr>
              <a:defRPr/>
            </a:lvl1pPr>
          </a:lstStyle>
          <a:p>
            <a:pPr>
              <a:defRPr/>
            </a:pPr>
            <a:r>
              <a:rPr lang="es-DO"/>
              <a:t>Plan Decenal 2007-2017</a:t>
            </a:r>
          </a:p>
        </p:txBody>
      </p:sp>
      <p:sp>
        <p:nvSpPr>
          <p:cNvPr id="7" name="5 Marcador de número de diapositiva"/>
          <p:cNvSpPr>
            <a:spLocks noGrp="1"/>
          </p:cNvSpPr>
          <p:nvPr>
            <p:ph type="sldNum" sz="quarter" idx="12"/>
          </p:nvPr>
        </p:nvSpPr>
        <p:spPr/>
        <p:txBody>
          <a:bodyPr/>
          <a:lstStyle>
            <a:lvl1pPr>
              <a:defRPr/>
            </a:lvl1pPr>
          </a:lstStyle>
          <a:p>
            <a:pPr>
              <a:defRPr/>
            </a:pPr>
            <a:fld id="{B059DBD3-0F20-4459-A0AE-2B4FEFC24BC9}" type="slidenum">
              <a:rPr lang="es-DO"/>
              <a:pPr>
                <a:defRPr/>
              </a:pPr>
              <a:t>‹#›</a:t>
            </a:fld>
            <a:endParaRPr lang="es-DO" dirty="0"/>
          </a:p>
        </p:txBody>
      </p:sp>
    </p:spTree>
  </p:cSld>
  <p:clrMapOvr>
    <a:masterClrMapping/>
  </p:clrMapOvr>
  <p:transition>
    <p:zoom dir="in"/>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endParaRPr lang="es-DO" smtClean="0"/>
          </a:p>
        </p:txBody>
      </p:sp>
      <p:sp>
        <p:nvSpPr>
          <p:cNvPr id="1027" name="2 Marcador de texto"/>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DO" smtClean="0"/>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EEB7733A-3FE6-4F79-BF3A-0AE9142F2CF0}" type="datetime1">
              <a:rPr lang="en-US"/>
              <a:pPr>
                <a:defRPr/>
              </a:pPr>
              <a:t>8/18/2010</a:t>
            </a:fld>
            <a:endParaRPr lang="es-DO"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r>
              <a:rPr lang="es-DO"/>
              <a:t>Plan Decenal 2007-2017</a:t>
            </a: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1440FAEF-0708-4F52-816D-516A0BB6DB9E}" type="slidenum">
              <a:rPr lang="es-DO"/>
              <a:pPr>
                <a:defRPr/>
              </a:pPr>
              <a:t>‹#›</a:t>
            </a:fld>
            <a:endParaRPr lang="es-DO" dirty="0"/>
          </a:p>
        </p:txBody>
      </p:sp>
    </p:spTree>
  </p:cSld>
  <p:clrMap bg1="dk1" tx1="lt1" bg2="dk2" tx2="lt2" accent1="accent1" accent2="accent2" accent3="accent3" accent4="accent4" accent5="accent5" accent6="accent6" hlink="hlink" folHlink="folHlink"/>
  <p:sldLayoutIdLst>
    <p:sldLayoutId id="2147483718" r:id="rId1"/>
    <p:sldLayoutId id="2147483719" r:id="rId2"/>
    <p:sldLayoutId id="2147483717" r:id="rId3"/>
    <p:sldLayoutId id="2147483716" r:id="rId4"/>
    <p:sldLayoutId id="2147483715" r:id="rId5"/>
    <p:sldLayoutId id="2147483714" r:id="rId6"/>
    <p:sldLayoutId id="2147483713" r:id="rId7"/>
    <p:sldLayoutId id="2147483712" r:id="rId8"/>
    <p:sldLayoutId id="2147483711" r:id="rId9"/>
    <p:sldLayoutId id="2147483710" r:id="rId10"/>
    <p:sldLayoutId id="2147483709" r:id="rId11"/>
  </p:sldLayoutIdLst>
  <p:transition>
    <p:zoom dir="in"/>
  </p:transition>
  <p:hf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4.emf"/><Relationship Id="rId4" Type="http://schemas.openxmlformats.org/officeDocument/2006/relationships/image" Target="../media/image3.emf"/></Relationships>
</file>

<file path=ppt/slides/_rels/slide3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hyperlink" Target="Horario%202005-2006%20Distribuci&#243;n.xlsx"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p:cNvSpPr>
          <p:nvPr>
            <p:ph type="ctrTitle"/>
          </p:nvPr>
        </p:nvSpPr>
        <p:spPr>
          <a:xfrm>
            <a:off x="250825" y="188913"/>
            <a:ext cx="8569325" cy="936625"/>
          </a:xfrm>
        </p:spPr>
        <p:txBody>
          <a:bodyPr/>
          <a:lstStyle/>
          <a:p>
            <a:r>
              <a:rPr lang="es-MX" sz="1600" dirty="0" smtClean="0">
                <a:solidFill>
                  <a:srgbClr val="FFFF00"/>
                </a:solidFill>
              </a:rPr>
              <a:t>República Dominicana</a:t>
            </a:r>
            <a:br>
              <a:rPr lang="es-MX" sz="1600" dirty="0" smtClean="0">
                <a:solidFill>
                  <a:srgbClr val="FFFF00"/>
                </a:solidFill>
              </a:rPr>
            </a:br>
            <a:r>
              <a:rPr lang="es-MX" sz="1600" dirty="0" smtClean="0">
                <a:solidFill>
                  <a:srgbClr val="FFFF00"/>
                </a:solidFill>
              </a:rPr>
              <a:t>Secretaría de Estado de Educación – Comisión Europea</a:t>
            </a:r>
            <a:br>
              <a:rPr lang="es-MX" sz="1600" dirty="0" smtClean="0">
                <a:solidFill>
                  <a:srgbClr val="FFFF00"/>
                </a:solidFill>
              </a:rPr>
            </a:br>
            <a:r>
              <a:rPr lang="es-MX" sz="1600" dirty="0" smtClean="0">
                <a:solidFill>
                  <a:srgbClr val="FFFF00"/>
                </a:solidFill>
              </a:rPr>
              <a:t>Oficina de Planificación Educativa/Asistencia Técnica Institucional/PAPSE</a:t>
            </a:r>
            <a:endParaRPr lang="es-ES" sz="1200" dirty="0" smtClean="0">
              <a:solidFill>
                <a:srgbClr val="FFFF00"/>
              </a:solidFill>
            </a:endParaRPr>
          </a:p>
        </p:txBody>
      </p:sp>
      <p:sp>
        <p:nvSpPr>
          <p:cNvPr id="81923" name="Rectangle 3"/>
          <p:cNvSpPr>
            <a:spLocks noGrp="1"/>
          </p:cNvSpPr>
          <p:nvPr>
            <p:ph type="subTitle" idx="1"/>
          </p:nvPr>
        </p:nvSpPr>
        <p:spPr>
          <a:xfrm>
            <a:off x="468313" y="2060575"/>
            <a:ext cx="8135937" cy="4392613"/>
          </a:xfrm>
        </p:spPr>
        <p:txBody>
          <a:bodyPr/>
          <a:lstStyle/>
          <a:p>
            <a:pPr>
              <a:lnSpc>
                <a:spcPct val="80000"/>
              </a:lnSpc>
            </a:pPr>
            <a:r>
              <a:rPr lang="es-MX" sz="2800" dirty="0" smtClean="0">
                <a:solidFill>
                  <a:schemeClr val="tx1"/>
                </a:solidFill>
              </a:rPr>
              <a:t>MARCO DE GASTOS DE MEDIANO PLAZO </a:t>
            </a:r>
          </a:p>
          <a:p>
            <a:pPr>
              <a:lnSpc>
                <a:spcPct val="80000"/>
              </a:lnSpc>
            </a:pPr>
            <a:endParaRPr lang="es-MX" sz="2800" dirty="0" smtClean="0">
              <a:solidFill>
                <a:schemeClr val="tx1"/>
              </a:solidFill>
            </a:endParaRPr>
          </a:p>
          <a:p>
            <a:pPr>
              <a:lnSpc>
                <a:spcPct val="80000"/>
              </a:lnSpc>
            </a:pPr>
            <a:r>
              <a:rPr lang="es-MX" sz="2400" dirty="0" smtClean="0">
                <a:solidFill>
                  <a:schemeClr val="tx1"/>
                </a:solidFill>
              </a:rPr>
              <a:t>Pautas Básicas y</a:t>
            </a:r>
          </a:p>
          <a:p>
            <a:pPr>
              <a:lnSpc>
                <a:spcPct val="80000"/>
              </a:lnSpc>
            </a:pPr>
            <a:r>
              <a:rPr lang="es-MX" sz="2400" dirty="0" smtClean="0">
                <a:solidFill>
                  <a:schemeClr val="tx1"/>
                </a:solidFill>
              </a:rPr>
              <a:t>Marco General de Referencia</a:t>
            </a:r>
          </a:p>
          <a:p>
            <a:pPr>
              <a:lnSpc>
                <a:spcPct val="80000"/>
              </a:lnSpc>
            </a:pPr>
            <a:r>
              <a:rPr lang="es-MX" sz="1600" dirty="0" smtClean="0">
                <a:solidFill>
                  <a:schemeClr val="tx1"/>
                </a:solidFill>
              </a:rPr>
              <a:t>(Adaptado de David Lapaix ,Roberto Martirene y Horacio Amorim)</a:t>
            </a:r>
          </a:p>
          <a:p>
            <a:pPr>
              <a:lnSpc>
                <a:spcPct val="80000"/>
              </a:lnSpc>
            </a:pPr>
            <a:endParaRPr lang="es-MX" sz="4000" dirty="0" smtClean="0">
              <a:solidFill>
                <a:schemeClr val="tx1"/>
              </a:solidFill>
            </a:endParaRPr>
          </a:p>
          <a:p>
            <a:pPr>
              <a:lnSpc>
                <a:spcPct val="80000"/>
              </a:lnSpc>
            </a:pPr>
            <a:r>
              <a:rPr lang="es-MX" sz="2400" dirty="0" smtClean="0">
                <a:solidFill>
                  <a:schemeClr val="tx1"/>
                </a:solidFill>
              </a:rPr>
              <a:t>OPE/ATI</a:t>
            </a:r>
          </a:p>
          <a:p>
            <a:pPr>
              <a:lnSpc>
                <a:spcPct val="80000"/>
              </a:lnSpc>
            </a:pPr>
            <a:endParaRPr lang="es-MX" sz="2400" dirty="0" smtClean="0">
              <a:solidFill>
                <a:schemeClr val="tx1"/>
              </a:solidFill>
            </a:endParaRPr>
          </a:p>
          <a:p>
            <a:pPr>
              <a:lnSpc>
                <a:spcPct val="80000"/>
              </a:lnSpc>
            </a:pPr>
            <a:endParaRPr lang="es-MX" sz="4000" dirty="0" smtClean="0">
              <a:solidFill>
                <a:schemeClr val="tx1"/>
              </a:solidFill>
            </a:endParaRPr>
          </a:p>
          <a:p>
            <a:pPr>
              <a:lnSpc>
                <a:spcPct val="80000"/>
              </a:lnSpc>
            </a:pPr>
            <a:r>
              <a:rPr lang="es-MX" sz="2400" dirty="0" smtClean="0">
                <a:solidFill>
                  <a:schemeClr val="tx1"/>
                </a:solidFill>
              </a:rPr>
              <a:t>Agosto 2008</a:t>
            </a:r>
            <a:endParaRPr lang="es-ES" sz="2400" dirty="0" smtClean="0">
              <a:solidFill>
                <a:schemeClr val="tx1"/>
              </a:solidFill>
            </a:endParaRPr>
          </a:p>
        </p:txBody>
      </p:sp>
      <p:sp>
        <p:nvSpPr>
          <p:cNvPr id="81924" name="Line 4"/>
          <p:cNvSpPr>
            <a:spLocks noChangeShapeType="1"/>
          </p:cNvSpPr>
          <p:nvPr/>
        </p:nvSpPr>
        <p:spPr bwMode="auto">
          <a:xfrm flipV="1">
            <a:off x="0" y="1341438"/>
            <a:ext cx="9144000" cy="0"/>
          </a:xfrm>
          <a:prstGeom prst="line">
            <a:avLst/>
          </a:prstGeom>
          <a:noFill/>
          <a:ln w="28575">
            <a:solidFill>
              <a:srgbClr val="CC3300"/>
            </a:solidFill>
            <a:round/>
            <a:headEnd/>
            <a:tailEnd/>
          </a:ln>
          <a:effectLst/>
        </p:spPr>
        <p:txBody>
          <a:bodyPr/>
          <a:lstStyle/>
          <a:p>
            <a:endParaRPr lang="es-ES_tradnl"/>
          </a:p>
        </p:txBody>
      </p:sp>
    </p:spTree>
  </p:cSld>
  <p:clrMapOvr>
    <a:masterClrMapping/>
  </p:clrMapOvr>
  <p:transition>
    <p:zoom dir="in"/>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p:cNvSpPr>
          <p:nvPr>
            <p:ph type="title" idx="4294967295"/>
          </p:nvPr>
        </p:nvSpPr>
        <p:spPr>
          <a:xfrm>
            <a:off x="457200" y="188913"/>
            <a:ext cx="8229600" cy="647700"/>
          </a:xfrm>
        </p:spPr>
        <p:txBody>
          <a:bodyPr/>
          <a:lstStyle/>
          <a:p>
            <a:r>
              <a:rPr lang="es-MX" sz="2000" smtClean="0"/>
              <a:t> </a:t>
            </a:r>
            <a:r>
              <a:rPr lang="es-MX" sz="2000" smtClean="0">
                <a:solidFill>
                  <a:srgbClr val="FFFF00"/>
                </a:solidFill>
              </a:rPr>
              <a:t>Principales características de la Propuesta de Marco de Gastos de Mediano Plazo para la Secretaría de Estado de Educación </a:t>
            </a:r>
            <a:r>
              <a:rPr lang="es-MX" sz="1600" smtClean="0">
                <a:solidFill>
                  <a:srgbClr val="FFFF00"/>
                </a:solidFill>
              </a:rPr>
              <a:t>(1/4)</a:t>
            </a:r>
            <a:r>
              <a:rPr lang="es-MX" sz="2000" smtClean="0"/>
              <a:t> </a:t>
            </a:r>
            <a:endParaRPr lang="es-ES" sz="2000" smtClean="0"/>
          </a:p>
        </p:txBody>
      </p:sp>
      <p:sp>
        <p:nvSpPr>
          <p:cNvPr id="71683" name="Rectangle 3"/>
          <p:cNvSpPr>
            <a:spLocks noGrp="1"/>
          </p:cNvSpPr>
          <p:nvPr>
            <p:ph type="body" idx="4294967295"/>
          </p:nvPr>
        </p:nvSpPr>
        <p:spPr>
          <a:xfrm>
            <a:off x="457200" y="1412875"/>
            <a:ext cx="8229600" cy="4730769"/>
          </a:xfrm>
        </p:spPr>
        <p:txBody>
          <a:bodyPr/>
          <a:lstStyle/>
          <a:p>
            <a:pPr algn="just">
              <a:lnSpc>
                <a:spcPct val="80000"/>
              </a:lnSpc>
              <a:spcBef>
                <a:spcPct val="0"/>
              </a:spcBef>
              <a:buFont typeface="Wingdings" pitchFamily="2" charset="2"/>
              <a:buChar char="ü"/>
            </a:pPr>
            <a:r>
              <a:rPr lang="es-MX" sz="1800" dirty="0" smtClean="0">
                <a:latin typeface="Tahoma" pitchFamily="34" charset="0"/>
                <a:cs typeface="Tahoma" pitchFamily="34" charset="0"/>
              </a:rPr>
              <a:t>Período comprendido para la primera versión: 2009-2012 (cuatro años). </a:t>
            </a:r>
          </a:p>
          <a:p>
            <a:pPr algn="just">
              <a:lnSpc>
                <a:spcPct val="80000"/>
              </a:lnSpc>
              <a:spcBef>
                <a:spcPct val="0"/>
              </a:spcBef>
              <a:buFont typeface="Wingdings" pitchFamily="2" charset="2"/>
              <a:buChar char="ü"/>
            </a:pPr>
            <a:endParaRPr lang="es-MX" sz="1800" dirty="0" smtClean="0">
              <a:latin typeface="Tahoma" pitchFamily="34" charset="0"/>
              <a:cs typeface="Tahoma" pitchFamily="34" charset="0"/>
            </a:endParaRPr>
          </a:p>
          <a:p>
            <a:pPr algn="just">
              <a:lnSpc>
                <a:spcPct val="80000"/>
              </a:lnSpc>
              <a:spcBef>
                <a:spcPct val="0"/>
              </a:spcBef>
              <a:buFont typeface="Wingdings" pitchFamily="2" charset="2"/>
              <a:buChar char="ü"/>
            </a:pPr>
            <a:r>
              <a:rPr lang="es-MX" sz="1800" dirty="0" smtClean="0">
                <a:latin typeface="Tahoma" pitchFamily="34" charset="0"/>
                <a:cs typeface="Tahoma" pitchFamily="34" charset="0"/>
              </a:rPr>
              <a:t>Las previsiones de gastos del primer año del MGMP deben </a:t>
            </a:r>
            <a:r>
              <a:rPr lang="es-MX" sz="1800" b="1" dirty="0" smtClean="0">
                <a:latin typeface="Tahoma" pitchFamily="34" charset="0"/>
                <a:cs typeface="Tahoma" pitchFamily="34" charset="0"/>
              </a:rPr>
              <a:t>coincidir con las que se proyecten y aprueben para el ejercicio fiscal 2009.</a:t>
            </a:r>
          </a:p>
          <a:p>
            <a:pPr algn="just">
              <a:lnSpc>
                <a:spcPct val="80000"/>
              </a:lnSpc>
              <a:spcBef>
                <a:spcPct val="0"/>
              </a:spcBef>
              <a:buFont typeface="Wingdings" pitchFamily="2" charset="2"/>
              <a:buChar char="ü"/>
            </a:pPr>
            <a:endParaRPr lang="es-MX" sz="1800" dirty="0" smtClean="0">
              <a:latin typeface="Tahoma" pitchFamily="34" charset="0"/>
              <a:cs typeface="Tahoma" pitchFamily="34" charset="0"/>
            </a:endParaRPr>
          </a:p>
          <a:p>
            <a:pPr algn="just">
              <a:lnSpc>
                <a:spcPct val="80000"/>
              </a:lnSpc>
              <a:spcBef>
                <a:spcPct val="0"/>
              </a:spcBef>
              <a:buFont typeface="Wingdings" pitchFamily="2" charset="2"/>
              <a:buChar char="ü"/>
            </a:pPr>
            <a:r>
              <a:rPr lang="es-MX" sz="1800" dirty="0" smtClean="0">
                <a:latin typeface="Tahoma" pitchFamily="34" charset="0"/>
                <a:cs typeface="Tahoma" pitchFamily="34" charset="0"/>
              </a:rPr>
              <a:t>Las previsiones de gastos para el período 2009-2012 </a:t>
            </a:r>
            <a:r>
              <a:rPr lang="es-MX" sz="1800" b="1" dirty="0" smtClean="0">
                <a:latin typeface="Tahoma" pitchFamily="34" charset="0"/>
                <a:cs typeface="Tahoma" pitchFamily="34" charset="0"/>
              </a:rPr>
              <a:t>deben coincidir con el Presupuesto Plurianual del Sector Público Nacional, en el caso de que el mismo sea formulado el año próximo</a:t>
            </a:r>
            <a:r>
              <a:rPr lang="es-MX" sz="1800" dirty="0" smtClean="0">
                <a:latin typeface="Tahoma" pitchFamily="34" charset="0"/>
                <a:cs typeface="Tahoma" pitchFamily="34" charset="0"/>
              </a:rPr>
              <a:t>. </a:t>
            </a:r>
          </a:p>
          <a:p>
            <a:pPr algn="just">
              <a:lnSpc>
                <a:spcPct val="80000"/>
              </a:lnSpc>
              <a:spcBef>
                <a:spcPct val="0"/>
              </a:spcBef>
              <a:buFont typeface="Wingdings" pitchFamily="2" charset="2"/>
              <a:buChar char="ü"/>
            </a:pPr>
            <a:endParaRPr lang="es-MX" sz="1800" dirty="0" smtClean="0">
              <a:latin typeface="Tahoma" pitchFamily="34" charset="0"/>
              <a:cs typeface="Tahoma" pitchFamily="34" charset="0"/>
            </a:endParaRPr>
          </a:p>
          <a:p>
            <a:pPr algn="just">
              <a:lnSpc>
                <a:spcPct val="80000"/>
              </a:lnSpc>
              <a:spcBef>
                <a:spcPct val="0"/>
              </a:spcBef>
              <a:buFont typeface="Wingdings" pitchFamily="2" charset="2"/>
              <a:buChar char="ü"/>
            </a:pPr>
            <a:r>
              <a:rPr lang="es-MX" sz="1800" dirty="0" smtClean="0">
                <a:latin typeface="Tahoma" pitchFamily="34" charset="0"/>
                <a:cs typeface="Tahoma" pitchFamily="34" charset="0"/>
              </a:rPr>
              <a:t>El MGMP formulado por la Secretaría de Estado de Educación debe de coincidir con el estipulado en el a) Plan Plurianual para el sector, b) la política presupuestaria del gobierno y c) el plan estratégico de la nación. </a:t>
            </a:r>
          </a:p>
          <a:p>
            <a:pPr algn="just">
              <a:lnSpc>
                <a:spcPct val="80000"/>
              </a:lnSpc>
              <a:spcBef>
                <a:spcPct val="0"/>
              </a:spcBef>
              <a:buFont typeface="Wingdings" pitchFamily="2" charset="2"/>
              <a:buChar char="ü"/>
            </a:pPr>
            <a:endParaRPr lang="es-MX" sz="1800" dirty="0" smtClean="0">
              <a:latin typeface="Tahoma" pitchFamily="34" charset="0"/>
              <a:cs typeface="Tahoma" pitchFamily="34" charset="0"/>
            </a:endParaRPr>
          </a:p>
          <a:p>
            <a:pPr algn="just">
              <a:lnSpc>
                <a:spcPct val="80000"/>
              </a:lnSpc>
              <a:spcBef>
                <a:spcPct val="0"/>
              </a:spcBef>
              <a:buFontTx/>
              <a:buNone/>
            </a:pPr>
            <a:endParaRPr lang="es-MX" sz="1800" dirty="0" smtClean="0">
              <a:latin typeface="Tahoma" pitchFamily="34" charset="0"/>
              <a:cs typeface="Tahoma" pitchFamily="34" charset="0"/>
            </a:endParaRPr>
          </a:p>
          <a:p>
            <a:pPr algn="just">
              <a:lnSpc>
                <a:spcPct val="80000"/>
              </a:lnSpc>
              <a:buFont typeface="Arial" charset="0"/>
              <a:buNone/>
            </a:pPr>
            <a:endParaRPr lang="es-MX" sz="1800" dirty="0" smtClean="0">
              <a:latin typeface="Tahoma" pitchFamily="34" charset="0"/>
              <a:cs typeface="Tahoma" pitchFamily="34" charset="0"/>
            </a:endParaRPr>
          </a:p>
          <a:p>
            <a:pPr algn="just">
              <a:lnSpc>
                <a:spcPct val="80000"/>
              </a:lnSpc>
              <a:buFont typeface="Arial" charset="0"/>
              <a:buNone/>
            </a:pPr>
            <a:r>
              <a:rPr lang="es-MX" dirty="0" smtClean="0">
                <a:latin typeface="Tahoma" pitchFamily="34" charset="0"/>
                <a:cs typeface="Tahoma" pitchFamily="34" charset="0"/>
              </a:rPr>
              <a:t> </a:t>
            </a:r>
          </a:p>
          <a:p>
            <a:pPr>
              <a:lnSpc>
                <a:spcPct val="80000"/>
              </a:lnSpc>
              <a:buFont typeface="Arial" charset="0"/>
              <a:buNone/>
            </a:pPr>
            <a:endParaRPr lang="es-ES" sz="2000" dirty="0" smtClean="0">
              <a:latin typeface="Tahoma" pitchFamily="34" charset="0"/>
              <a:cs typeface="Tahoma" pitchFamily="34" charset="0"/>
            </a:endParaRPr>
          </a:p>
        </p:txBody>
      </p:sp>
      <p:sp>
        <p:nvSpPr>
          <p:cNvPr id="71684" name="Line 4"/>
          <p:cNvSpPr>
            <a:spLocks noChangeShapeType="1"/>
          </p:cNvSpPr>
          <p:nvPr/>
        </p:nvSpPr>
        <p:spPr bwMode="auto">
          <a:xfrm>
            <a:off x="0" y="908050"/>
            <a:ext cx="9144000" cy="0"/>
          </a:xfrm>
          <a:prstGeom prst="line">
            <a:avLst/>
          </a:prstGeom>
          <a:noFill/>
          <a:ln w="19050">
            <a:solidFill>
              <a:srgbClr val="CC3300"/>
            </a:solidFill>
            <a:round/>
            <a:headEnd/>
            <a:tailEnd/>
          </a:ln>
          <a:effectLst/>
        </p:spPr>
        <p:txBody>
          <a:bodyPr/>
          <a:lstStyle/>
          <a:p>
            <a:endParaRPr lang="es-ES_tradnl"/>
          </a:p>
        </p:txBody>
      </p:sp>
    </p:spTree>
  </p:cSld>
  <p:clrMapOvr>
    <a:masterClrMapping/>
  </p:clrMapOvr>
  <p:transition>
    <p:zoom dir="in"/>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p:cNvSpPr>
          <p:nvPr>
            <p:ph type="title" idx="4294967295"/>
          </p:nvPr>
        </p:nvSpPr>
        <p:spPr>
          <a:xfrm>
            <a:off x="457200" y="188913"/>
            <a:ext cx="8229600" cy="863600"/>
          </a:xfrm>
        </p:spPr>
        <p:txBody>
          <a:bodyPr/>
          <a:lstStyle/>
          <a:p>
            <a:r>
              <a:rPr lang="es-MX" sz="2000" dirty="0" smtClean="0"/>
              <a:t> </a:t>
            </a:r>
            <a:r>
              <a:rPr lang="es-MX" sz="2000" dirty="0" smtClean="0">
                <a:solidFill>
                  <a:srgbClr val="FFFF00"/>
                </a:solidFill>
              </a:rPr>
              <a:t>Principales características de la Propuesta de Marco de Gastos de Mediano Plazo para la Secretaría de Estado de Educación </a:t>
            </a:r>
            <a:r>
              <a:rPr lang="es-MX" sz="1600" dirty="0" smtClean="0">
                <a:solidFill>
                  <a:srgbClr val="FFFF00"/>
                </a:solidFill>
              </a:rPr>
              <a:t>(2/4)</a:t>
            </a:r>
            <a:r>
              <a:rPr lang="es-MX" sz="2000" dirty="0" smtClean="0"/>
              <a:t> </a:t>
            </a:r>
            <a:br>
              <a:rPr lang="es-MX" sz="2000" dirty="0" smtClean="0"/>
            </a:br>
            <a:endParaRPr lang="es-ES" sz="2000" dirty="0" smtClean="0"/>
          </a:p>
        </p:txBody>
      </p:sp>
      <p:sp>
        <p:nvSpPr>
          <p:cNvPr id="72707" name="Rectangle 3"/>
          <p:cNvSpPr>
            <a:spLocks noGrp="1"/>
          </p:cNvSpPr>
          <p:nvPr>
            <p:ph type="body" idx="4294967295"/>
          </p:nvPr>
        </p:nvSpPr>
        <p:spPr>
          <a:xfrm>
            <a:off x="374650" y="1196975"/>
            <a:ext cx="8229600" cy="4824413"/>
          </a:xfrm>
        </p:spPr>
        <p:txBody>
          <a:bodyPr/>
          <a:lstStyle/>
          <a:p>
            <a:pPr algn="just">
              <a:lnSpc>
                <a:spcPct val="80000"/>
              </a:lnSpc>
              <a:spcBef>
                <a:spcPct val="0"/>
              </a:spcBef>
              <a:buFontTx/>
              <a:buNone/>
            </a:pPr>
            <a:r>
              <a:rPr lang="es-MX" sz="1600" dirty="0" smtClean="0">
                <a:latin typeface="Tahoma" pitchFamily="34" charset="0"/>
                <a:cs typeface="Tahoma" pitchFamily="34" charset="0"/>
              </a:rPr>
              <a:t>	</a:t>
            </a:r>
            <a:endParaRPr lang="es-MX" sz="1800" dirty="0" smtClean="0">
              <a:latin typeface="Tahoma" pitchFamily="34" charset="0"/>
              <a:cs typeface="Tahoma" pitchFamily="34" charset="0"/>
            </a:endParaRPr>
          </a:p>
          <a:p>
            <a:pPr algn="just">
              <a:lnSpc>
                <a:spcPct val="80000"/>
              </a:lnSpc>
              <a:spcBef>
                <a:spcPct val="0"/>
              </a:spcBef>
              <a:buFont typeface="Wingdings" pitchFamily="2" charset="2"/>
              <a:buChar char="ü"/>
            </a:pPr>
            <a:endParaRPr lang="es-MX" sz="1800" dirty="0" smtClean="0">
              <a:latin typeface="Tahoma" pitchFamily="34" charset="0"/>
              <a:cs typeface="Tahoma" pitchFamily="34" charset="0"/>
            </a:endParaRPr>
          </a:p>
          <a:p>
            <a:pPr algn="just">
              <a:lnSpc>
                <a:spcPct val="80000"/>
              </a:lnSpc>
              <a:spcBef>
                <a:spcPct val="0"/>
              </a:spcBef>
              <a:buFont typeface="Wingdings" pitchFamily="2" charset="2"/>
              <a:buChar char="ü"/>
            </a:pPr>
            <a:r>
              <a:rPr lang="es-MX" sz="1800" dirty="0" smtClean="0">
                <a:latin typeface="Tahoma" pitchFamily="34" charset="0"/>
                <a:cs typeface="Tahoma" pitchFamily="34" charset="0"/>
              </a:rPr>
              <a:t>La elaboración del MGMP debe efectuarse, hasta donde sea factible, con la participación de las </a:t>
            </a:r>
            <a:r>
              <a:rPr lang="es-MX" sz="1800" b="1" dirty="0" smtClean="0">
                <a:latin typeface="Tahoma" pitchFamily="34" charset="0"/>
                <a:cs typeface="Tahoma" pitchFamily="34" charset="0"/>
              </a:rPr>
              <a:t>regionales y distritos</a:t>
            </a:r>
            <a:r>
              <a:rPr lang="es-MX" sz="1800" dirty="0" smtClean="0">
                <a:latin typeface="Tahoma" pitchFamily="34" charset="0"/>
                <a:cs typeface="Tahoma" pitchFamily="34" charset="0"/>
              </a:rPr>
              <a:t>, tomando como antecedente la experiencia realizada en la preparación del anteproyecto de los presupuestos 2007 y 2008. (Ver diagrama en el próximo diapositiva)</a:t>
            </a:r>
          </a:p>
          <a:p>
            <a:pPr algn="just">
              <a:lnSpc>
                <a:spcPct val="80000"/>
              </a:lnSpc>
              <a:spcBef>
                <a:spcPct val="0"/>
              </a:spcBef>
              <a:buFont typeface="Wingdings" pitchFamily="2" charset="2"/>
              <a:buChar char="ü"/>
            </a:pPr>
            <a:endParaRPr lang="es-MX" sz="1800" dirty="0" smtClean="0">
              <a:latin typeface="Tahoma" pitchFamily="34" charset="0"/>
              <a:cs typeface="Tahoma" pitchFamily="34" charset="0"/>
            </a:endParaRPr>
          </a:p>
          <a:p>
            <a:pPr algn="just">
              <a:lnSpc>
                <a:spcPct val="80000"/>
              </a:lnSpc>
              <a:spcBef>
                <a:spcPct val="0"/>
              </a:spcBef>
              <a:buFont typeface="Wingdings" pitchFamily="2" charset="2"/>
              <a:buChar char="ü"/>
            </a:pPr>
            <a:r>
              <a:rPr lang="es-MX" sz="1800" dirty="0" smtClean="0">
                <a:latin typeface="Tahoma" pitchFamily="34" charset="0"/>
                <a:cs typeface="Tahoma" pitchFamily="34" charset="0"/>
              </a:rPr>
              <a:t>La estructura </a:t>
            </a:r>
            <a:r>
              <a:rPr lang="es-MX" sz="1600" dirty="0" smtClean="0">
                <a:latin typeface="Tahoma" pitchFamily="34" charset="0"/>
                <a:cs typeface="Tahoma" pitchFamily="34" charset="0"/>
              </a:rPr>
              <a:t>técnica</a:t>
            </a:r>
            <a:r>
              <a:rPr lang="es-MX" sz="1800" dirty="0" smtClean="0">
                <a:latin typeface="Tahoma" pitchFamily="34" charset="0"/>
                <a:cs typeface="Tahoma" pitchFamily="34" charset="0"/>
              </a:rPr>
              <a:t> del MGMP </a:t>
            </a:r>
            <a:r>
              <a:rPr lang="es-MX" sz="1800" b="1" dirty="0" smtClean="0">
                <a:latin typeface="Tahoma" pitchFamily="34" charset="0"/>
                <a:cs typeface="Tahoma" pitchFamily="34" charset="0"/>
              </a:rPr>
              <a:t>debe replicar la estructura del Presupuesto por Programas, </a:t>
            </a:r>
            <a:r>
              <a:rPr lang="es-MX" sz="1800" b="1" i="1" u="sng" dirty="0" smtClean="0">
                <a:latin typeface="Tahoma" pitchFamily="34" charset="0"/>
                <a:cs typeface="Tahoma" pitchFamily="34" charset="0"/>
              </a:rPr>
              <a:t>debidamente ajustada</a:t>
            </a:r>
            <a:r>
              <a:rPr lang="es-MX" sz="1800" b="1" dirty="0" smtClean="0">
                <a:latin typeface="Tahoma" pitchFamily="34" charset="0"/>
                <a:cs typeface="Tahoma" pitchFamily="34" charset="0"/>
              </a:rPr>
              <a:t> al Plan Decenal de Educación </a:t>
            </a:r>
            <a:r>
              <a:rPr lang="es-MX" sz="1800" dirty="0" smtClean="0">
                <a:latin typeface="Tahoma" pitchFamily="34" charset="0"/>
                <a:cs typeface="Tahoma" pitchFamily="34" charset="0"/>
              </a:rPr>
              <a:t>y del proceso de modernización orgánica de la SEE.</a:t>
            </a:r>
          </a:p>
          <a:p>
            <a:pPr algn="just">
              <a:lnSpc>
                <a:spcPct val="80000"/>
              </a:lnSpc>
              <a:spcBef>
                <a:spcPct val="0"/>
              </a:spcBef>
              <a:buFont typeface="Wingdings" pitchFamily="2" charset="2"/>
              <a:buChar char="ü"/>
            </a:pPr>
            <a:endParaRPr lang="es-MX" sz="1800" dirty="0" smtClean="0">
              <a:latin typeface="Tahoma" pitchFamily="34" charset="0"/>
              <a:cs typeface="Tahoma" pitchFamily="34" charset="0"/>
            </a:endParaRPr>
          </a:p>
          <a:p>
            <a:pPr algn="just">
              <a:lnSpc>
                <a:spcPct val="80000"/>
              </a:lnSpc>
              <a:spcBef>
                <a:spcPct val="0"/>
              </a:spcBef>
              <a:buFont typeface="Wingdings" pitchFamily="2" charset="2"/>
              <a:buChar char="ü"/>
            </a:pPr>
            <a:r>
              <a:rPr lang="es-MX" sz="1800" b="1" dirty="0" smtClean="0">
                <a:latin typeface="Tahoma" pitchFamily="34" charset="0"/>
                <a:cs typeface="Tahoma" pitchFamily="34" charset="0"/>
              </a:rPr>
              <a:t>El MGMP debe contener la explicitación de los objetivos, metas de resultado (vg. metas de cobertura, de calidad educativa, etc.) y metas de provisión de servicios educativos enunciados en el Plan Decenal de Educación y en los Programas e Intervenciones Fundamentales.</a:t>
            </a:r>
          </a:p>
          <a:p>
            <a:pPr algn="just">
              <a:lnSpc>
                <a:spcPct val="80000"/>
              </a:lnSpc>
              <a:spcBef>
                <a:spcPct val="0"/>
              </a:spcBef>
              <a:buFontTx/>
              <a:buNone/>
            </a:pPr>
            <a:endParaRPr lang="es-MX" sz="1800" dirty="0" smtClean="0">
              <a:latin typeface="Tahoma" pitchFamily="34" charset="0"/>
              <a:cs typeface="Tahoma" pitchFamily="34" charset="0"/>
            </a:endParaRPr>
          </a:p>
          <a:p>
            <a:pPr algn="just">
              <a:lnSpc>
                <a:spcPct val="80000"/>
              </a:lnSpc>
              <a:spcBef>
                <a:spcPct val="0"/>
              </a:spcBef>
              <a:buFontTx/>
              <a:buNone/>
            </a:pPr>
            <a:r>
              <a:rPr lang="es-MX" sz="1800" dirty="0" smtClean="0">
                <a:latin typeface="Tahoma" pitchFamily="34" charset="0"/>
                <a:cs typeface="Tahoma" pitchFamily="34" charset="0"/>
              </a:rPr>
              <a:t>	</a:t>
            </a:r>
            <a:endParaRPr lang="es-MX" sz="2400" dirty="0" smtClean="0">
              <a:latin typeface="Tahoma" pitchFamily="34" charset="0"/>
              <a:cs typeface="Tahoma" pitchFamily="34" charset="0"/>
            </a:endParaRPr>
          </a:p>
          <a:p>
            <a:pPr>
              <a:lnSpc>
                <a:spcPct val="80000"/>
              </a:lnSpc>
              <a:buFont typeface="Arial" charset="0"/>
              <a:buNone/>
            </a:pPr>
            <a:endParaRPr lang="es-ES" sz="1600" dirty="0" smtClean="0">
              <a:latin typeface="Tahoma" pitchFamily="34" charset="0"/>
              <a:cs typeface="Tahoma" pitchFamily="34" charset="0"/>
            </a:endParaRPr>
          </a:p>
        </p:txBody>
      </p:sp>
      <p:sp>
        <p:nvSpPr>
          <p:cNvPr id="72708" name="Line 4"/>
          <p:cNvSpPr>
            <a:spLocks noChangeShapeType="1"/>
          </p:cNvSpPr>
          <p:nvPr/>
        </p:nvSpPr>
        <p:spPr bwMode="auto">
          <a:xfrm>
            <a:off x="0" y="908050"/>
            <a:ext cx="9144000" cy="0"/>
          </a:xfrm>
          <a:prstGeom prst="line">
            <a:avLst/>
          </a:prstGeom>
          <a:noFill/>
          <a:ln w="19050">
            <a:solidFill>
              <a:srgbClr val="CC3300"/>
            </a:solidFill>
            <a:round/>
            <a:headEnd/>
            <a:tailEnd/>
          </a:ln>
          <a:effectLst/>
        </p:spPr>
        <p:txBody>
          <a:bodyPr/>
          <a:lstStyle/>
          <a:p>
            <a:endParaRPr lang="es-ES_tradnl"/>
          </a:p>
        </p:txBody>
      </p:sp>
    </p:spTree>
  </p:cSld>
  <p:clrMapOvr>
    <a:masterClrMapping/>
  </p:clrMapOvr>
  <p:transition>
    <p:zoom dir="in"/>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número de diapositiva"/>
          <p:cNvSpPr>
            <a:spLocks noGrp="1"/>
          </p:cNvSpPr>
          <p:nvPr>
            <p:ph type="sldNum" sz="quarter" idx="11"/>
          </p:nvPr>
        </p:nvSpPr>
        <p:spPr/>
        <p:txBody>
          <a:bodyPr/>
          <a:lstStyle/>
          <a:p>
            <a:pPr>
              <a:defRPr/>
            </a:pPr>
            <a:fld id="{5D7E142B-DCC9-4035-809C-FBD7A652B9B1}" type="slidenum">
              <a:rPr lang="es-DO" smtClean="0"/>
              <a:pPr>
                <a:defRPr/>
              </a:pPr>
              <a:t>12</a:t>
            </a:fld>
            <a:endParaRPr lang="es-DO" dirty="0"/>
          </a:p>
        </p:txBody>
      </p:sp>
      <p:graphicFrame>
        <p:nvGraphicFramePr>
          <p:cNvPr id="6" name="5 Diagrama"/>
          <p:cNvGraphicFramePr/>
          <p:nvPr/>
        </p:nvGraphicFramePr>
        <p:xfrm>
          <a:off x="1000100" y="857232"/>
          <a:ext cx="7858180" cy="57579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6 CuadroTexto"/>
          <p:cNvSpPr txBox="1"/>
          <p:nvPr/>
        </p:nvSpPr>
        <p:spPr>
          <a:xfrm>
            <a:off x="785786" y="357166"/>
            <a:ext cx="7429552" cy="369332"/>
          </a:xfrm>
          <a:prstGeom prst="rect">
            <a:avLst/>
          </a:prstGeom>
          <a:noFill/>
        </p:spPr>
        <p:txBody>
          <a:bodyPr wrap="square" rtlCol="0">
            <a:spAutoFit/>
          </a:bodyPr>
          <a:lstStyle/>
          <a:p>
            <a:pPr algn="ctr"/>
            <a:r>
              <a:rPr lang="es-ES_tradnl" b="1" dirty="0" smtClean="0"/>
              <a:t>Proceso de Formulación Presupuestaria Periodo 2009-2010</a:t>
            </a:r>
            <a:endParaRPr lang="es-ES_tradnl" b="1" dirty="0"/>
          </a:p>
        </p:txBody>
      </p:sp>
    </p:spTree>
  </p:cSld>
  <p:clrMapOvr>
    <a:masterClrMapping/>
  </p:clrMapOvr>
  <p:transition>
    <p:zoom dir="in"/>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p:cNvSpPr>
          <p:nvPr>
            <p:ph type="title" idx="4294967295"/>
          </p:nvPr>
        </p:nvSpPr>
        <p:spPr>
          <a:xfrm>
            <a:off x="457200" y="115888"/>
            <a:ext cx="8229600" cy="815975"/>
          </a:xfrm>
        </p:spPr>
        <p:txBody>
          <a:bodyPr/>
          <a:lstStyle/>
          <a:p>
            <a:r>
              <a:rPr lang="es-MX" sz="2000" smtClean="0"/>
              <a:t> </a:t>
            </a:r>
            <a:r>
              <a:rPr lang="es-MX" sz="2000" smtClean="0">
                <a:solidFill>
                  <a:srgbClr val="FFFF00"/>
                </a:solidFill>
              </a:rPr>
              <a:t>Principales características de la Propuesta de Marco de Gastos de Mediano Plazo para la Secretaría de Estado de Educación </a:t>
            </a:r>
            <a:r>
              <a:rPr lang="es-MX" sz="1600" smtClean="0">
                <a:solidFill>
                  <a:srgbClr val="FFFF00"/>
                </a:solidFill>
              </a:rPr>
              <a:t>(3/4)</a:t>
            </a:r>
            <a:r>
              <a:rPr lang="es-MX" sz="2000" smtClean="0"/>
              <a:t> </a:t>
            </a:r>
            <a:endParaRPr lang="es-ES" sz="2000" smtClean="0"/>
          </a:p>
        </p:txBody>
      </p:sp>
      <p:sp>
        <p:nvSpPr>
          <p:cNvPr id="73731" name="Rectangle 3"/>
          <p:cNvSpPr>
            <a:spLocks noGrp="1"/>
          </p:cNvSpPr>
          <p:nvPr>
            <p:ph type="body" idx="4294967295"/>
          </p:nvPr>
        </p:nvSpPr>
        <p:spPr>
          <a:xfrm>
            <a:off x="457200" y="1196975"/>
            <a:ext cx="8229600" cy="5040313"/>
          </a:xfrm>
        </p:spPr>
        <p:txBody>
          <a:bodyPr/>
          <a:lstStyle/>
          <a:p>
            <a:pPr algn="just">
              <a:lnSpc>
                <a:spcPct val="80000"/>
              </a:lnSpc>
              <a:spcBef>
                <a:spcPct val="0"/>
              </a:spcBef>
              <a:buFont typeface="Wingdings" pitchFamily="2" charset="2"/>
              <a:buChar char="ü"/>
            </a:pPr>
            <a:endParaRPr lang="es-MX" sz="2000" dirty="0" smtClean="0">
              <a:latin typeface="Arial" charset="0"/>
            </a:endParaRPr>
          </a:p>
          <a:p>
            <a:pPr algn="just">
              <a:lnSpc>
                <a:spcPct val="80000"/>
              </a:lnSpc>
              <a:spcBef>
                <a:spcPct val="0"/>
              </a:spcBef>
              <a:buFont typeface="Wingdings" pitchFamily="2" charset="2"/>
              <a:buChar char="ü"/>
            </a:pPr>
            <a:r>
              <a:rPr lang="es-MX" sz="2000" dirty="0" smtClean="0">
                <a:latin typeface="Arial" charset="0"/>
              </a:rPr>
              <a:t>La estructura de distribuci</a:t>
            </a:r>
            <a:r>
              <a:rPr lang="es-MX" sz="2000" dirty="0" smtClean="0"/>
              <a:t>ó</a:t>
            </a:r>
            <a:r>
              <a:rPr lang="es-MX" sz="2000" dirty="0" smtClean="0">
                <a:latin typeface="Arial" charset="0"/>
              </a:rPr>
              <a:t>n de gastos del MGMP debe ser consistente con dichos objetivos y metas.</a:t>
            </a:r>
          </a:p>
          <a:p>
            <a:pPr algn="just">
              <a:lnSpc>
                <a:spcPct val="80000"/>
              </a:lnSpc>
              <a:spcBef>
                <a:spcPct val="0"/>
              </a:spcBef>
              <a:buFont typeface="Wingdings" pitchFamily="2" charset="2"/>
              <a:buChar char="ü"/>
            </a:pPr>
            <a:endParaRPr lang="es-MX" sz="2000" dirty="0" smtClean="0">
              <a:latin typeface="Arial" charset="0"/>
            </a:endParaRPr>
          </a:p>
          <a:p>
            <a:pPr algn="just">
              <a:lnSpc>
                <a:spcPct val="80000"/>
              </a:lnSpc>
              <a:spcBef>
                <a:spcPct val="0"/>
              </a:spcBef>
              <a:buFont typeface="Wingdings" pitchFamily="2" charset="2"/>
              <a:buChar char="ü"/>
            </a:pPr>
            <a:r>
              <a:rPr lang="es-MX" sz="2000" dirty="0" smtClean="0">
                <a:latin typeface="Arial" charset="0"/>
              </a:rPr>
              <a:t>Los gastos deben ser asignados y expuestos por categor</a:t>
            </a:r>
            <a:r>
              <a:rPr lang="es-MX" sz="2000" dirty="0" smtClean="0"/>
              <a:t>í</a:t>
            </a:r>
            <a:r>
              <a:rPr lang="es-MX" sz="2000" dirty="0" smtClean="0">
                <a:latin typeface="Arial" charset="0"/>
              </a:rPr>
              <a:t>a program</a:t>
            </a:r>
            <a:r>
              <a:rPr lang="es-MX" sz="2000" dirty="0" smtClean="0"/>
              <a:t>á</a:t>
            </a:r>
            <a:r>
              <a:rPr lang="es-MX" sz="2000" dirty="0" smtClean="0">
                <a:latin typeface="Arial" charset="0"/>
              </a:rPr>
              <a:t>tica (Programa, Subprograma, Proyecto, Actividad) para cada a</a:t>
            </a:r>
            <a:r>
              <a:rPr lang="es-MX" sz="2000" dirty="0" smtClean="0"/>
              <a:t>ñ</a:t>
            </a:r>
            <a:r>
              <a:rPr lang="es-MX" sz="2000" dirty="0" smtClean="0">
                <a:latin typeface="Arial" charset="0"/>
              </a:rPr>
              <a:t>o del per</a:t>
            </a:r>
            <a:r>
              <a:rPr lang="es-MX" sz="2000" dirty="0" smtClean="0"/>
              <a:t>í</a:t>
            </a:r>
            <a:r>
              <a:rPr lang="es-MX" sz="2000" dirty="0" smtClean="0">
                <a:latin typeface="Arial" charset="0"/>
              </a:rPr>
              <a:t>odo plurianual.</a:t>
            </a:r>
          </a:p>
          <a:p>
            <a:pPr algn="just">
              <a:lnSpc>
                <a:spcPct val="80000"/>
              </a:lnSpc>
              <a:spcBef>
                <a:spcPct val="0"/>
              </a:spcBef>
              <a:buFont typeface="Wingdings" pitchFamily="2" charset="2"/>
              <a:buChar char="ü"/>
            </a:pPr>
            <a:endParaRPr lang="es-MX" sz="2000" dirty="0" smtClean="0">
              <a:latin typeface="Arial" charset="0"/>
            </a:endParaRPr>
          </a:p>
          <a:p>
            <a:pPr algn="just">
              <a:lnSpc>
                <a:spcPct val="80000"/>
              </a:lnSpc>
              <a:spcBef>
                <a:spcPct val="0"/>
              </a:spcBef>
              <a:buFont typeface="Wingdings" pitchFamily="2" charset="2"/>
              <a:buChar char="ü"/>
            </a:pPr>
            <a:r>
              <a:rPr lang="es-MX" sz="2000" dirty="0" smtClean="0">
                <a:latin typeface="Arial" charset="0"/>
              </a:rPr>
              <a:t>Para la programaci</a:t>
            </a:r>
            <a:r>
              <a:rPr lang="es-MX" sz="2000" dirty="0" smtClean="0"/>
              <a:t>ó</a:t>
            </a:r>
            <a:r>
              <a:rPr lang="es-MX" sz="2000" dirty="0" smtClean="0">
                <a:latin typeface="Arial" charset="0"/>
              </a:rPr>
              <a:t>n de los gastos se deben utilizar, con las adaptaciones  necesarias, los formularios correspondientes a la preparaci</a:t>
            </a:r>
            <a:r>
              <a:rPr lang="es-MX" sz="2000" dirty="0" smtClean="0"/>
              <a:t>ó</a:t>
            </a:r>
            <a:r>
              <a:rPr lang="es-MX" sz="2000" dirty="0" smtClean="0">
                <a:latin typeface="Arial" charset="0"/>
              </a:rPr>
              <a:t>n del presupuesto anual.</a:t>
            </a:r>
          </a:p>
          <a:p>
            <a:pPr algn="just">
              <a:lnSpc>
                <a:spcPct val="80000"/>
              </a:lnSpc>
              <a:spcBef>
                <a:spcPct val="0"/>
              </a:spcBef>
              <a:buFont typeface="Wingdings" pitchFamily="2" charset="2"/>
              <a:buChar char="ü"/>
            </a:pPr>
            <a:endParaRPr lang="es-MX" sz="2000" dirty="0" smtClean="0">
              <a:latin typeface="Arial" charset="0"/>
            </a:endParaRPr>
          </a:p>
          <a:p>
            <a:pPr algn="just">
              <a:lnSpc>
                <a:spcPct val="80000"/>
              </a:lnSpc>
              <a:spcBef>
                <a:spcPct val="0"/>
              </a:spcBef>
              <a:buFont typeface="Wingdings" pitchFamily="2" charset="2"/>
              <a:buChar char="ü"/>
            </a:pPr>
            <a:r>
              <a:rPr lang="es-MX" sz="2000" dirty="0" smtClean="0">
                <a:latin typeface="Arial" charset="0"/>
              </a:rPr>
              <a:t>Para el ingreso, procesamiento y salida de la informaci</a:t>
            </a:r>
            <a:r>
              <a:rPr lang="es-MX" sz="2000" dirty="0" smtClean="0"/>
              <a:t>ó</a:t>
            </a:r>
            <a:r>
              <a:rPr lang="es-MX" sz="2000" dirty="0" smtClean="0">
                <a:latin typeface="Arial" charset="0"/>
              </a:rPr>
              <a:t>n de gastos se procurar</a:t>
            </a:r>
            <a:r>
              <a:rPr lang="es-MX" sz="2000" dirty="0" smtClean="0"/>
              <a:t>á</a:t>
            </a:r>
            <a:r>
              <a:rPr lang="es-MX" sz="2000" dirty="0" smtClean="0">
                <a:latin typeface="Arial" charset="0"/>
              </a:rPr>
              <a:t> utilizar un Sistema de Gesti</a:t>
            </a:r>
            <a:r>
              <a:rPr lang="es-MX" sz="2000" dirty="0" smtClean="0"/>
              <a:t>ó</a:t>
            </a:r>
            <a:r>
              <a:rPr lang="es-MX" sz="2000" dirty="0" smtClean="0">
                <a:latin typeface="Arial" charset="0"/>
              </a:rPr>
              <a:t>n Financiera. El sistema que se utilice debe estar preparado para permitir la integración con el Sistema Integrado de Gesti</a:t>
            </a:r>
            <a:r>
              <a:rPr lang="es-MX" sz="2000" dirty="0" smtClean="0"/>
              <a:t>ó</a:t>
            </a:r>
            <a:r>
              <a:rPr lang="es-MX" sz="2000" dirty="0" smtClean="0">
                <a:latin typeface="Arial" charset="0"/>
              </a:rPr>
              <a:t>n Financiera (SIGEF).</a:t>
            </a:r>
          </a:p>
          <a:p>
            <a:pPr algn="just">
              <a:lnSpc>
                <a:spcPct val="80000"/>
              </a:lnSpc>
              <a:spcBef>
                <a:spcPct val="0"/>
              </a:spcBef>
              <a:buFont typeface="Wingdings" pitchFamily="2" charset="2"/>
              <a:buChar char="ü"/>
            </a:pPr>
            <a:endParaRPr lang="es-MX" sz="2000" dirty="0" smtClean="0">
              <a:latin typeface="Arial" charset="0"/>
            </a:endParaRPr>
          </a:p>
          <a:p>
            <a:pPr algn="just">
              <a:lnSpc>
                <a:spcPct val="80000"/>
              </a:lnSpc>
              <a:spcBef>
                <a:spcPct val="0"/>
              </a:spcBef>
              <a:buFont typeface="Wingdings" pitchFamily="2" charset="2"/>
              <a:buChar char="ü"/>
            </a:pPr>
            <a:r>
              <a:rPr lang="es-MX" sz="2000" dirty="0" smtClean="0">
                <a:latin typeface="Arial" charset="0"/>
              </a:rPr>
              <a:t>Los gastos deben ser discriminados por fuente de financiamiento.</a:t>
            </a:r>
          </a:p>
          <a:p>
            <a:pPr algn="just">
              <a:lnSpc>
                <a:spcPct val="80000"/>
              </a:lnSpc>
              <a:spcBef>
                <a:spcPct val="0"/>
              </a:spcBef>
              <a:buFontTx/>
              <a:buNone/>
            </a:pPr>
            <a:endParaRPr lang="es-MX" sz="2000" dirty="0" smtClean="0">
              <a:latin typeface="Arial" charset="0"/>
            </a:endParaRPr>
          </a:p>
          <a:p>
            <a:pPr algn="just">
              <a:lnSpc>
                <a:spcPct val="80000"/>
              </a:lnSpc>
              <a:spcBef>
                <a:spcPct val="0"/>
              </a:spcBef>
              <a:buFontTx/>
              <a:buNone/>
            </a:pPr>
            <a:r>
              <a:rPr lang="es-MX" sz="2000" dirty="0" smtClean="0">
                <a:latin typeface="Arial" charset="0"/>
              </a:rPr>
              <a:t>	</a:t>
            </a:r>
            <a:r>
              <a:rPr lang="es-MX" sz="1600" dirty="0" smtClean="0">
                <a:latin typeface="Arial" charset="0"/>
              </a:rPr>
              <a:t>	</a:t>
            </a:r>
            <a:endParaRPr lang="es-ES" sz="1600" dirty="0" smtClean="0">
              <a:latin typeface="Arial" charset="0"/>
            </a:endParaRPr>
          </a:p>
        </p:txBody>
      </p:sp>
      <p:sp>
        <p:nvSpPr>
          <p:cNvPr id="73732" name="Line 4"/>
          <p:cNvSpPr>
            <a:spLocks noChangeShapeType="1"/>
          </p:cNvSpPr>
          <p:nvPr/>
        </p:nvSpPr>
        <p:spPr bwMode="auto">
          <a:xfrm>
            <a:off x="0" y="908050"/>
            <a:ext cx="9144000" cy="0"/>
          </a:xfrm>
          <a:prstGeom prst="line">
            <a:avLst/>
          </a:prstGeom>
          <a:noFill/>
          <a:ln w="19050">
            <a:solidFill>
              <a:srgbClr val="CC3300"/>
            </a:solidFill>
            <a:round/>
            <a:headEnd/>
            <a:tailEnd/>
          </a:ln>
          <a:effectLst/>
        </p:spPr>
        <p:txBody>
          <a:bodyPr/>
          <a:lstStyle/>
          <a:p>
            <a:endParaRPr lang="es-ES_tradnl"/>
          </a:p>
        </p:txBody>
      </p:sp>
    </p:spTree>
  </p:cSld>
  <p:clrMapOvr>
    <a:masterClrMapping/>
  </p:clrMapOvr>
  <p:transition>
    <p:zoom dir="in"/>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p:cNvSpPr>
          <p:nvPr>
            <p:ph type="title" idx="4294967295"/>
          </p:nvPr>
        </p:nvSpPr>
        <p:spPr>
          <a:xfrm>
            <a:off x="457200" y="44450"/>
            <a:ext cx="8229600" cy="846138"/>
          </a:xfrm>
        </p:spPr>
        <p:txBody>
          <a:bodyPr/>
          <a:lstStyle/>
          <a:p>
            <a:r>
              <a:rPr lang="es-MX" sz="2000" smtClean="0"/>
              <a:t> </a:t>
            </a:r>
            <a:r>
              <a:rPr lang="es-MX" sz="2000" smtClean="0">
                <a:solidFill>
                  <a:srgbClr val="FFFF00"/>
                </a:solidFill>
              </a:rPr>
              <a:t>Principales características de la Propuesta de Marco de Gastos de Mediano Plazo para la Secretaría de Estado de Educación </a:t>
            </a:r>
            <a:r>
              <a:rPr lang="es-MX" sz="1600" smtClean="0">
                <a:solidFill>
                  <a:srgbClr val="FFFF00"/>
                </a:solidFill>
              </a:rPr>
              <a:t>(4/4)</a:t>
            </a:r>
            <a:r>
              <a:rPr lang="es-MX" sz="2000" smtClean="0"/>
              <a:t> </a:t>
            </a:r>
            <a:endParaRPr lang="es-ES" sz="2000" smtClean="0"/>
          </a:p>
        </p:txBody>
      </p:sp>
      <p:sp>
        <p:nvSpPr>
          <p:cNvPr id="74755" name="Rectangle 3"/>
          <p:cNvSpPr>
            <a:spLocks noGrp="1"/>
          </p:cNvSpPr>
          <p:nvPr>
            <p:ph type="body" idx="4294967295"/>
          </p:nvPr>
        </p:nvSpPr>
        <p:spPr>
          <a:xfrm>
            <a:off x="457200" y="1052513"/>
            <a:ext cx="8229600" cy="5162569"/>
          </a:xfrm>
        </p:spPr>
        <p:txBody>
          <a:bodyPr/>
          <a:lstStyle/>
          <a:p>
            <a:pPr algn="just">
              <a:spcBef>
                <a:spcPct val="0"/>
              </a:spcBef>
              <a:buFont typeface="Wingdings" pitchFamily="2" charset="2"/>
              <a:buChar char="ü"/>
            </a:pPr>
            <a:r>
              <a:rPr lang="es-MX" sz="1700" dirty="0" smtClean="0">
                <a:latin typeface="Tahoma" pitchFamily="34" charset="0"/>
                <a:cs typeface="Tahoma" pitchFamily="34" charset="0"/>
              </a:rPr>
              <a:t>Se deberá organizar un plan especial de capacitación, estructurado por niveles según los roles a asumir por cada actor.  </a:t>
            </a:r>
          </a:p>
          <a:p>
            <a:pPr algn="just">
              <a:spcBef>
                <a:spcPct val="0"/>
              </a:spcBef>
              <a:buFont typeface="Wingdings" pitchFamily="2" charset="2"/>
              <a:buChar char="ü"/>
            </a:pPr>
            <a:endParaRPr lang="es-MX" sz="1700" dirty="0" smtClean="0">
              <a:latin typeface="Tahoma" pitchFamily="34" charset="0"/>
              <a:cs typeface="Tahoma" pitchFamily="34" charset="0"/>
            </a:endParaRPr>
          </a:p>
          <a:p>
            <a:pPr algn="just">
              <a:spcBef>
                <a:spcPct val="0"/>
              </a:spcBef>
              <a:buFont typeface="Wingdings" pitchFamily="2" charset="2"/>
              <a:buChar char="ü"/>
            </a:pPr>
            <a:r>
              <a:rPr lang="es-MX" sz="1700" b="1" dirty="0" smtClean="0">
                <a:latin typeface="Tahoma" pitchFamily="34" charset="0"/>
                <a:cs typeface="Tahoma" pitchFamily="34" charset="0"/>
              </a:rPr>
              <a:t>Dentro del Poder Ejecutivo, la aprobación del MGPM debe ser realizada siguiendo los pasos institucionales previstos en la Ley Orgánica de Presupuesto.</a:t>
            </a:r>
          </a:p>
          <a:p>
            <a:pPr algn="just">
              <a:spcBef>
                <a:spcPct val="0"/>
              </a:spcBef>
              <a:buFont typeface="Wingdings" pitchFamily="2" charset="2"/>
              <a:buChar char="ü"/>
            </a:pPr>
            <a:endParaRPr lang="es-MX" sz="1700" dirty="0" smtClean="0">
              <a:latin typeface="Tahoma" pitchFamily="34" charset="0"/>
              <a:cs typeface="Tahoma" pitchFamily="34" charset="0"/>
            </a:endParaRPr>
          </a:p>
          <a:p>
            <a:pPr algn="just">
              <a:spcBef>
                <a:spcPct val="0"/>
              </a:spcBef>
              <a:buFont typeface="Wingdings" pitchFamily="2" charset="2"/>
              <a:buChar char="ü"/>
            </a:pPr>
            <a:r>
              <a:rPr lang="es-MX" sz="1700" dirty="0" smtClean="0">
                <a:latin typeface="Tahoma" pitchFamily="34" charset="0"/>
                <a:cs typeface="Tahoma" pitchFamily="34" charset="0"/>
              </a:rPr>
              <a:t>Para la elaboración del MGMP se requiere disponer de una </a:t>
            </a:r>
            <a:r>
              <a:rPr lang="es-MX" sz="1700" b="1" dirty="0" smtClean="0">
                <a:latin typeface="Tahoma" pitchFamily="34" charset="0"/>
                <a:cs typeface="Tahoma" pitchFamily="34" charset="0"/>
              </a:rPr>
              <a:t>proyección de las variables macroeconómicas relevantes para el período que abarca </a:t>
            </a:r>
            <a:r>
              <a:rPr lang="es-MX" sz="1700" dirty="0" smtClean="0">
                <a:latin typeface="Tahoma" pitchFamily="34" charset="0"/>
                <a:cs typeface="Tahoma" pitchFamily="34" charset="0"/>
              </a:rPr>
              <a:t>(Vg. </a:t>
            </a:r>
            <a:r>
              <a:rPr lang="es-MX" sz="1700" b="1" dirty="0" smtClean="0">
                <a:latin typeface="Tahoma" pitchFamily="34" charset="0"/>
                <a:cs typeface="Tahoma" pitchFamily="34" charset="0"/>
              </a:rPr>
              <a:t>variaciones reales y nominales del PIB, variaciones de precios, evolución del tipo de cambio).</a:t>
            </a:r>
            <a:r>
              <a:rPr lang="es-MX" sz="1700" dirty="0" smtClean="0">
                <a:latin typeface="Tahoma" pitchFamily="34" charset="0"/>
                <a:cs typeface="Tahoma" pitchFamily="34" charset="0"/>
              </a:rPr>
              <a:t> Estas proyecciones deben ser provistas por las instituciones especializadas (Banco Central de la República, Secretaría de Estado de Economía, Planificación y Desarrollo)</a:t>
            </a:r>
          </a:p>
          <a:p>
            <a:pPr algn="just">
              <a:spcBef>
                <a:spcPct val="0"/>
              </a:spcBef>
              <a:buFont typeface="Wingdings" pitchFamily="2" charset="2"/>
              <a:buChar char="ü"/>
            </a:pPr>
            <a:endParaRPr lang="es-MX" sz="1700" dirty="0" smtClean="0">
              <a:latin typeface="Tahoma" pitchFamily="34" charset="0"/>
              <a:cs typeface="Tahoma" pitchFamily="34" charset="0"/>
            </a:endParaRPr>
          </a:p>
          <a:p>
            <a:pPr algn="just">
              <a:spcBef>
                <a:spcPct val="0"/>
              </a:spcBef>
              <a:buFont typeface="Wingdings" pitchFamily="2" charset="2"/>
              <a:buChar char="ü"/>
            </a:pPr>
            <a:r>
              <a:rPr lang="es-MX" sz="1700" dirty="0" smtClean="0">
                <a:latin typeface="Tahoma" pitchFamily="34" charset="0"/>
                <a:cs typeface="Tahoma" pitchFamily="34" charset="0"/>
              </a:rPr>
              <a:t>Los gastos del MGMP deben estar expresados en </a:t>
            </a:r>
            <a:r>
              <a:rPr lang="es-MX" sz="1700" b="1" dirty="0" smtClean="0">
                <a:latin typeface="Tahoma" pitchFamily="34" charset="0"/>
                <a:cs typeface="Tahoma" pitchFamily="34" charset="0"/>
              </a:rPr>
              <a:t>unidades monetarias corrientes, teniendo en cuenta las variables macroeconómicas</a:t>
            </a:r>
          </a:p>
          <a:p>
            <a:pPr algn="just">
              <a:spcBef>
                <a:spcPct val="0"/>
              </a:spcBef>
              <a:buFont typeface="Wingdings" pitchFamily="2" charset="2"/>
              <a:buChar char="ü"/>
            </a:pPr>
            <a:endParaRPr lang="es-MX" sz="1700" dirty="0" smtClean="0">
              <a:latin typeface="Tahoma" pitchFamily="34" charset="0"/>
              <a:cs typeface="Tahoma" pitchFamily="34" charset="0"/>
            </a:endParaRPr>
          </a:p>
          <a:p>
            <a:pPr algn="just">
              <a:spcBef>
                <a:spcPct val="0"/>
              </a:spcBef>
              <a:buFont typeface="Wingdings" pitchFamily="2" charset="2"/>
              <a:buChar char="ü"/>
            </a:pPr>
            <a:r>
              <a:rPr lang="es-MX" sz="1700" dirty="0" smtClean="0">
                <a:latin typeface="Tahoma" pitchFamily="34" charset="0"/>
                <a:cs typeface="Tahoma" pitchFamily="34" charset="0"/>
              </a:rPr>
              <a:t>El MGPM debe ser objeto de </a:t>
            </a:r>
            <a:r>
              <a:rPr lang="es-MX" sz="1700" b="1" dirty="0" smtClean="0">
                <a:latin typeface="Tahoma" pitchFamily="34" charset="0"/>
                <a:cs typeface="Tahoma" pitchFamily="34" charset="0"/>
              </a:rPr>
              <a:t>seguimiento y evaluación</a:t>
            </a:r>
            <a:r>
              <a:rPr lang="es-MX" sz="1700" dirty="0" smtClean="0">
                <a:latin typeface="Tahoma" pitchFamily="34" charset="0"/>
                <a:cs typeface="Tahoma" pitchFamily="34" charset="0"/>
              </a:rPr>
              <a:t>, el cual </a:t>
            </a:r>
            <a:r>
              <a:rPr lang="es-MX" sz="1700" b="1" dirty="0" smtClean="0">
                <a:latin typeface="Tahoma" pitchFamily="34" charset="0"/>
                <a:cs typeface="Tahoma" pitchFamily="34" charset="0"/>
              </a:rPr>
              <a:t>deberá estar vinculado a un sistema de seguimiento y evaluación presupuestarios. </a:t>
            </a:r>
          </a:p>
          <a:p>
            <a:pPr algn="just">
              <a:spcBef>
                <a:spcPct val="0"/>
              </a:spcBef>
              <a:buFontTx/>
              <a:buNone/>
            </a:pPr>
            <a:r>
              <a:rPr lang="es-MX" sz="1700" dirty="0" smtClean="0">
                <a:latin typeface="Tahoma" pitchFamily="34" charset="0"/>
                <a:cs typeface="Tahoma" pitchFamily="34" charset="0"/>
              </a:rPr>
              <a:t>     </a:t>
            </a:r>
            <a:endParaRPr lang="es-ES" sz="1700" dirty="0" smtClean="0">
              <a:latin typeface="Tahoma" pitchFamily="34" charset="0"/>
              <a:cs typeface="Tahoma" pitchFamily="34" charset="0"/>
            </a:endParaRPr>
          </a:p>
        </p:txBody>
      </p:sp>
      <p:sp>
        <p:nvSpPr>
          <p:cNvPr id="74756" name="Line 4"/>
          <p:cNvSpPr>
            <a:spLocks noChangeShapeType="1"/>
          </p:cNvSpPr>
          <p:nvPr/>
        </p:nvSpPr>
        <p:spPr bwMode="auto">
          <a:xfrm>
            <a:off x="0" y="908050"/>
            <a:ext cx="9144000" cy="0"/>
          </a:xfrm>
          <a:prstGeom prst="line">
            <a:avLst/>
          </a:prstGeom>
          <a:noFill/>
          <a:ln w="19050">
            <a:solidFill>
              <a:srgbClr val="CC3300"/>
            </a:solidFill>
            <a:round/>
            <a:headEnd/>
            <a:tailEnd/>
          </a:ln>
          <a:effectLst/>
        </p:spPr>
        <p:txBody>
          <a:bodyPr/>
          <a:lstStyle/>
          <a:p>
            <a:endParaRPr lang="es-ES_tradnl"/>
          </a:p>
        </p:txBody>
      </p:sp>
    </p:spTree>
  </p:cSld>
  <p:clrMapOvr>
    <a:masterClrMapping/>
  </p:clrMapOvr>
  <p:transition>
    <p:zoom dir="in"/>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p:cNvSpPr>
          <p:nvPr>
            <p:ph type="title" idx="4294967295"/>
          </p:nvPr>
        </p:nvSpPr>
        <p:spPr>
          <a:xfrm>
            <a:off x="142844" y="115888"/>
            <a:ext cx="8543956" cy="846137"/>
          </a:xfrm>
        </p:spPr>
        <p:txBody>
          <a:bodyPr/>
          <a:lstStyle/>
          <a:p>
            <a:r>
              <a:rPr lang="es-MX" sz="2000" dirty="0" smtClean="0">
                <a:solidFill>
                  <a:srgbClr val="FFFF00"/>
                </a:solidFill>
              </a:rPr>
              <a:t>Cronograma  para la ejecución del Marco de Gasto de Mediano Plazo </a:t>
            </a:r>
            <a:endParaRPr lang="es-ES" sz="2000" dirty="0" smtClean="0">
              <a:solidFill>
                <a:srgbClr val="FFFF00"/>
              </a:solidFill>
            </a:endParaRPr>
          </a:p>
        </p:txBody>
      </p:sp>
      <p:sp>
        <p:nvSpPr>
          <p:cNvPr id="75779" name="Rectangle 3"/>
          <p:cNvSpPr>
            <a:spLocks noGrp="1"/>
          </p:cNvSpPr>
          <p:nvPr>
            <p:ph type="body" idx="4294967295"/>
          </p:nvPr>
        </p:nvSpPr>
        <p:spPr>
          <a:xfrm>
            <a:off x="457200" y="1052512"/>
            <a:ext cx="8229600" cy="5234007"/>
          </a:xfrm>
        </p:spPr>
        <p:txBody>
          <a:bodyPr/>
          <a:lstStyle/>
          <a:p>
            <a:pPr algn="just">
              <a:spcBef>
                <a:spcPct val="0"/>
              </a:spcBef>
              <a:buFontTx/>
              <a:buNone/>
            </a:pPr>
            <a:endParaRPr lang="es-MX" sz="2000" dirty="0" smtClean="0">
              <a:latin typeface="Tahoma" pitchFamily="34" charset="0"/>
              <a:cs typeface="Tahoma" pitchFamily="34" charset="0"/>
            </a:endParaRPr>
          </a:p>
          <a:p>
            <a:pPr algn="just">
              <a:spcBef>
                <a:spcPct val="0"/>
              </a:spcBef>
              <a:buFontTx/>
              <a:buNone/>
            </a:pPr>
            <a:r>
              <a:rPr lang="es-MX" sz="2000" dirty="0" smtClean="0">
                <a:latin typeface="Tahoma" pitchFamily="34" charset="0"/>
                <a:cs typeface="Tahoma" pitchFamily="34" charset="0"/>
              </a:rPr>
              <a:t>	1. Plan Decenal de Educación y Programas e Intervenciones Fundamentales 2008/2012. </a:t>
            </a:r>
            <a:r>
              <a:rPr lang="es-MX" sz="2000" i="1" dirty="0" smtClean="0">
                <a:latin typeface="Tahoma" pitchFamily="34" charset="0"/>
                <a:cs typeface="Tahoma" pitchFamily="34" charset="0"/>
              </a:rPr>
              <a:t>(Realizado).</a:t>
            </a:r>
          </a:p>
          <a:p>
            <a:pPr algn="just">
              <a:spcBef>
                <a:spcPct val="0"/>
              </a:spcBef>
              <a:buFontTx/>
              <a:buNone/>
            </a:pPr>
            <a:endParaRPr lang="es-MX" sz="2000" dirty="0" smtClean="0">
              <a:latin typeface="Tahoma" pitchFamily="34" charset="0"/>
              <a:cs typeface="Tahoma" pitchFamily="34" charset="0"/>
            </a:endParaRPr>
          </a:p>
          <a:p>
            <a:pPr algn="just">
              <a:lnSpc>
                <a:spcPct val="80000"/>
              </a:lnSpc>
              <a:spcBef>
                <a:spcPct val="0"/>
              </a:spcBef>
              <a:buFontTx/>
              <a:buNone/>
            </a:pPr>
            <a:endParaRPr lang="es-MX" sz="2000" dirty="0" smtClean="0">
              <a:latin typeface="Tahoma" pitchFamily="34" charset="0"/>
              <a:cs typeface="Tahoma" pitchFamily="34" charset="0"/>
            </a:endParaRPr>
          </a:p>
          <a:p>
            <a:pPr algn="just">
              <a:lnSpc>
                <a:spcPct val="80000"/>
              </a:lnSpc>
              <a:spcBef>
                <a:spcPct val="0"/>
              </a:spcBef>
              <a:buFontTx/>
              <a:buNone/>
            </a:pPr>
            <a:r>
              <a:rPr lang="es-MX" sz="2000" dirty="0" smtClean="0">
                <a:solidFill>
                  <a:schemeClr val="tx2"/>
                </a:solidFill>
                <a:latin typeface="Tahoma" pitchFamily="34" charset="0"/>
                <a:cs typeface="Tahoma" pitchFamily="34" charset="0"/>
              </a:rPr>
              <a:t>	2. </a:t>
            </a:r>
            <a:r>
              <a:rPr lang="es-MX" sz="2000" dirty="0" smtClean="0">
                <a:latin typeface="Tahoma" pitchFamily="34" charset="0"/>
                <a:cs typeface="Tahoma" pitchFamily="34" charset="0"/>
              </a:rPr>
              <a:t>Diseño y validación Modelo MGMP-SEE. </a:t>
            </a:r>
            <a:r>
              <a:rPr lang="es-MX" sz="2000" i="1" dirty="0">
                <a:latin typeface="Tahoma" pitchFamily="34" charset="0"/>
                <a:cs typeface="Tahoma" pitchFamily="34" charset="0"/>
              </a:rPr>
              <a:t>(Realizado)</a:t>
            </a:r>
            <a:endParaRPr lang="es-MX" sz="2000" i="1" dirty="0" smtClean="0">
              <a:latin typeface="Tahoma" pitchFamily="34" charset="0"/>
              <a:cs typeface="Tahoma" pitchFamily="34" charset="0"/>
            </a:endParaRPr>
          </a:p>
          <a:p>
            <a:pPr algn="just">
              <a:lnSpc>
                <a:spcPct val="80000"/>
              </a:lnSpc>
              <a:spcBef>
                <a:spcPct val="0"/>
              </a:spcBef>
              <a:buFontTx/>
              <a:buNone/>
            </a:pPr>
            <a:endParaRPr lang="es-MX" sz="2000" dirty="0" smtClean="0">
              <a:latin typeface="Tahoma" pitchFamily="34" charset="0"/>
              <a:cs typeface="Tahoma" pitchFamily="34" charset="0"/>
            </a:endParaRPr>
          </a:p>
          <a:p>
            <a:pPr algn="just">
              <a:lnSpc>
                <a:spcPct val="80000"/>
              </a:lnSpc>
              <a:spcBef>
                <a:spcPct val="0"/>
              </a:spcBef>
              <a:buNone/>
            </a:pPr>
            <a:r>
              <a:rPr lang="es-MX" sz="2000" dirty="0" smtClean="0">
                <a:solidFill>
                  <a:schemeClr val="tx2"/>
                </a:solidFill>
                <a:latin typeface="Tahoma" pitchFamily="34" charset="0"/>
                <a:cs typeface="Tahoma" pitchFamily="34" charset="0"/>
              </a:rPr>
              <a:t>	3. </a:t>
            </a:r>
            <a:r>
              <a:rPr lang="es-MX" sz="2000" dirty="0" smtClean="0">
                <a:latin typeface="Tahoma" pitchFamily="34" charset="0"/>
                <a:cs typeface="Tahoma" pitchFamily="34" charset="0"/>
              </a:rPr>
              <a:t>Diseño de un Plan de Capacitación y Preparación de Recursos Didácticos. </a:t>
            </a:r>
            <a:r>
              <a:rPr lang="es-MX" sz="2000" i="1" dirty="0">
                <a:latin typeface="Tahoma" pitchFamily="34" charset="0"/>
                <a:cs typeface="Tahoma" pitchFamily="34" charset="0"/>
              </a:rPr>
              <a:t>(Realizado)</a:t>
            </a:r>
            <a:endParaRPr lang="es-MX" sz="2000" i="1" dirty="0" smtClean="0">
              <a:latin typeface="Tahoma" pitchFamily="34" charset="0"/>
              <a:cs typeface="Tahoma" pitchFamily="34" charset="0"/>
            </a:endParaRPr>
          </a:p>
          <a:p>
            <a:pPr algn="just">
              <a:lnSpc>
                <a:spcPct val="80000"/>
              </a:lnSpc>
              <a:spcBef>
                <a:spcPct val="0"/>
              </a:spcBef>
              <a:buNone/>
            </a:pPr>
            <a:endParaRPr lang="es-MX" sz="2000" dirty="0" smtClean="0">
              <a:latin typeface="Tahoma" pitchFamily="34" charset="0"/>
              <a:cs typeface="Tahoma" pitchFamily="34" charset="0"/>
            </a:endParaRPr>
          </a:p>
          <a:p>
            <a:pPr algn="just">
              <a:lnSpc>
                <a:spcPct val="80000"/>
              </a:lnSpc>
              <a:spcBef>
                <a:spcPct val="0"/>
              </a:spcBef>
              <a:buFontTx/>
              <a:buNone/>
            </a:pPr>
            <a:r>
              <a:rPr lang="es-MX" sz="2000" dirty="0" smtClean="0">
                <a:latin typeface="Tahoma" pitchFamily="34" charset="0"/>
                <a:cs typeface="Tahoma" pitchFamily="34" charset="0"/>
              </a:rPr>
              <a:t> </a:t>
            </a:r>
          </a:p>
          <a:p>
            <a:pPr algn="just">
              <a:lnSpc>
                <a:spcPct val="80000"/>
              </a:lnSpc>
              <a:buNone/>
            </a:pPr>
            <a:r>
              <a:rPr lang="es-MX" sz="2000" dirty="0" smtClean="0">
                <a:solidFill>
                  <a:schemeClr val="tx2"/>
                </a:solidFill>
                <a:latin typeface="Tahoma" pitchFamily="34" charset="0"/>
                <a:cs typeface="Tahoma" pitchFamily="34" charset="0"/>
              </a:rPr>
              <a:t>	4. </a:t>
            </a:r>
            <a:r>
              <a:rPr lang="es-MX" sz="2000" dirty="0" smtClean="0">
                <a:latin typeface="Tahoma" pitchFamily="34" charset="0"/>
                <a:cs typeface="Tahoma" pitchFamily="34" charset="0"/>
              </a:rPr>
              <a:t>Ejecución Plan  Capacitación (s)/ MGMP. </a:t>
            </a:r>
            <a:r>
              <a:rPr lang="es-MX" sz="2000" i="1" dirty="0">
                <a:latin typeface="Tahoma" pitchFamily="34" charset="0"/>
                <a:cs typeface="Tahoma" pitchFamily="34" charset="0"/>
              </a:rPr>
              <a:t>(Realizado)</a:t>
            </a:r>
            <a:endParaRPr lang="es-MX" sz="2000" i="1" dirty="0" smtClean="0">
              <a:latin typeface="Tahoma" pitchFamily="34" charset="0"/>
              <a:cs typeface="Tahoma" pitchFamily="34" charset="0"/>
            </a:endParaRPr>
          </a:p>
          <a:p>
            <a:pPr algn="just">
              <a:lnSpc>
                <a:spcPct val="80000"/>
              </a:lnSpc>
              <a:buNone/>
            </a:pPr>
            <a:endParaRPr lang="es-MX" sz="2000" dirty="0" smtClean="0">
              <a:latin typeface="Tahoma" pitchFamily="34" charset="0"/>
              <a:cs typeface="Tahoma" pitchFamily="34" charset="0"/>
            </a:endParaRPr>
          </a:p>
          <a:p>
            <a:pPr algn="just">
              <a:lnSpc>
                <a:spcPct val="80000"/>
              </a:lnSpc>
              <a:buNone/>
            </a:pPr>
            <a:r>
              <a:rPr lang="es-MX" sz="2000" dirty="0" smtClean="0">
                <a:solidFill>
                  <a:schemeClr val="tx2"/>
                </a:solidFill>
                <a:latin typeface="Tahoma" pitchFamily="34" charset="0"/>
                <a:cs typeface="Tahoma" pitchFamily="34" charset="0"/>
              </a:rPr>
              <a:t>	5.  </a:t>
            </a:r>
            <a:r>
              <a:rPr lang="es-MX" sz="2000" dirty="0" smtClean="0">
                <a:latin typeface="Tahoma" pitchFamily="34" charset="0"/>
                <a:cs typeface="Tahoma" pitchFamily="34" charset="0"/>
              </a:rPr>
              <a:t>Revisión Estructura Programática. </a:t>
            </a:r>
            <a:r>
              <a:rPr lang="es-MX" sz="2000" i="1" dirty="0">
                <a:latin typeface="Tahoma" pitchFamily="34" charset="0"/>
                <a:cs typeface="Tahoma" pitchFamily="34" charset="0"/>
              </a:rPr>
              <a:t>(Realizado)</a:t>
            </a:r>
            <a:endParaRPr lang="es-MX" sz="2000" i="1" dirty="0" smtClean="0">
              <a:latin typeface="Tahoma" pitchFamily="34" charset="0"/>
              <a:cs typeface="Tahoma" pitchFamily="34" charset="0"/>
            </a:endParaRPr>
          </a:p>
          <a:p>
            <a:pPr algn="just">
              <a:lnSpc>
                <a:spcPct val="80000"/>
              </a:lnSpc>
              <a:buNone/>
            </a:pPr>
            <a:endParaRPr lang="es-MX" sz="2000" dirty="0" smtClean="0">
              <a:solidFill>
                <a:schemeClr val="tx2"/>
              </a:solidFill>
              <a:latin typeface="Tahoma" pitchFamily="34" charset="0"/>
              <a:cs typeface="Tahoma" pitchFamily="34" charset="0"/>
            </a:endParaRPr>
          </a:p>
          <a:p>
            <a:pPr algn="just">
              <a:lnSpc>
                <a:spcPct val="80000"/>
              </a:lnSpc>
              <a:buNone/>
            </a:pPr>
            <a:r>
              <a:rPr lang="es-MX" sz="2000" dirty="0" smtClean="0">
                <a:solidFill>
                  <a:schemeClr val="tx2"/>
                </a:solidFill>
                <a:latin typeface="Tahoma" pitchFamily="34" charset="0"/>
                <a:cs typeface="Tahoma" pitchFamily="34" charset="0"/>
              </a:rPr>
              <a:t>	6.</a:t>
            </a:r>
            <a:r>
              <a:rPr lang="es-MX" sz="2000" dirty="0" smtClean="0">
                <a:latin typeface="Tahoma" pitchFamily="34" charset="0"/>
                <a:cs typeface="Tahoma" pitchFamily="34" charset="0"/>
              </a:rPr>
              <a:t>Elaboración MGMP 2009-2012 de la Secretaría de Educación</a:t>
            </a:r>
            <a:r>
              <a:rPr lang="es-MX" sz="2000" i="1" dirty="0" smtClean="0">
                <a:latin typeface="Tahoma" pitchFamily="34" charset="0"/>
                <a:cs typeface="Tahoma" pitchFamily="34" charset="0"/>
              </a:rPr>
              <a:t>. </a:t>
            </a:r>
          </a:p>
          <a:p>
            <a:pPr algn="just">
              <a:lnSpc>
                <a:spcPct val="80000"/>
              </a:lnSpc>
              <a:buNone/>
            </a:pPr>
            <a:r>
              <a:rPr lang="es-MX" sz="2000" i="1" dirty="0" smtClean="0">
                <a:latin typeface="Tahoma" pitchFamily="34" charset="0"/>
                <a:cs typeface="Tahoma" pitchFamily="34" charset="0"/>
              </a:rPr>
              <a:t>	</a:t>
            </a:r>
            <a:r>
              <a:rPr lang="es-MX" sz="2000" i="1" dirty="0">
                <a:latin typeface="Tahoma" pitchFamily="34" charset="0"/>
                <a:cs typeface="Tahoma" pitchFamily="34" charset="0"/>
              </a:rPr>
              <a:t>(Realizado)</a:t>
            </a:r>
            <a:endParaRPr lang="es-ES" sz="2000" i="1" dirty="0" smtClean="0">
              <a:latin typeface="Tahoma" pitchFamily="34" charset="0"/>
              <a:cs typeface="Tahoma" pitchFamily="34" charset="0"/>
            </a:endParaRPr>
          </a:p>
          <a:p>
            <a:pPr algn="just">
              <a:lnSpc>
                <a:spcPct val="80000"/>
              </a:lnSpc>
              <a:buNone/>
            </a:pPr>
            <a:endParaRPr lang="es-MX" sz="1600" dirty="0" smtClean="0">
              <a:latin typeface="Tahoma" pitchFamily="34" charset="0"/>
              <a:cs typeface="Tahoma" pitchFamily="34" charset="0"/>
            </a:endParaRPr>
          </a:p>
          <a:p>
            <a:pPr algn="just">
              <a:lnSpc>
                <a:spcPct val="80000"/>
              </a:lnSpc>
              <a:spcBef>
                <a:spcPct val="0"/>
              </a:spcBef>
              <a:buNone/>
            </a:pPr>
            <a:endParaRPr lang="es-MX" sz="1600" dirty="0" smtClean="0">
              <a:latin typeface="Tahoma" pitchFamily="34" charset="0"/>
              <a:cs typeface="Tahoma" pitchFamily="34" charset="0"/>
            </a:endParaRPr>
          </a:p>
          <a:p>
            <a:pPr algn="just">
              <a:lnSpc>
                <a:spcPct val="80000"/>
              </a:lnSpc>
              <a:spcBef>
                <a:spcPct val="0"/>
              </a:spcBef>
              <a:buFontTx/>
              <a:buNone/>
            </a:pPr>
            <a:endParaRPr lang="es-MX" sz="1600" dirty="0" smtClean="0">
              <a:latin typeface="Tahoma" pitchFamily="34" charset="0"/>
              <a:cs typeface="Tahoma" pitchFamily="34" charset="0"/>
            </a:endParaRPr>
          </a:p>
          <a:p>
            <a:pPr algn="just">
              <a:spcBef>
                <a:spcPct val="0"/>
              </a:spcBef>
              <a:buFontTx/>
              <a:buNone/>
            </a:pPr>
            <a:endParaRPr lang="es-MX" sz="1800" dirty="0" smtClean="0">
              <a:latin typeface="Tahoma" pitchFamily="34" charset="0"/>
              <a:cs typeface="Tahoma" pitchFamily="34" charset="0"/>
            </a:endParaRPr>
          </a:p>
          <a:p>
            <a:pPr algn="just">
              <a:spcBef>
                <a:spcPct val="0"/>
              </a:spcBef>
              <a:buFontTx/>
              <a:buNone/>
            </a:pPr>
            <a:r>
              <a:rPr lang="es-MX" sz="1800" dirty="0" smtClean="0">
                <a:latin typeface="Tahoma" pitchFamily="34" charset="0"/>
                <a:cs typeface="Tahoma" pitchFamily="34" charset="0"/>
              </a:rPr>
              <a:t> </a:t>
            </a:r>
          </a:p>
          <a:p>
            <a:pPr algn="just">
              <a:spcBef>
                <a:spcPct val="0"/>
              </a:spcBef>
              <a:buFontTx/>
              <a:buNone/>
            </a:pPr>
            <a:r>
              <a:rPr lang="es-MX" sz="1800" dirty="0" smtClean="0">
                <a:latin typeface="Tahoma" pitchFamily="34" charset="0"/>
                <a:cs typeface="Tahoma" pitchFamily="34" charset="0"/>
              </a:rPr>
              <a:t>	</a:t>
            </a:r>
            <a:endParaRPr lang="es-ES" sz="2000" dirty="0" smtClean="0">
              <a:latin typeface="Tahoma" pitchFamily="34" charset="0"/>
              <a:cs typeface="Tahoma" pitchFamily="34" charset="0"/>
            </a:endParaRPr>
          </a:p>
        </p:txBody>
      </p:sp>
      <p:sp>
        <p:nvSpPr>
          <p:cNvPr id="75780" name="Line 4"/>
          <p:cNvSpPr>
            <a:spLocks noChangeShapeType="1"/>
          </p:cNvSpPr>
          <p:nvPr/>
        </p:nvSpPr>
        <p:spPr bwMode="auto">
          <a:xfrm>
            <a:off x="0" y="908050"/>
            <a:ext cx="9144000" cy="0"/>
          </a:xfrm>
          <a:prstGeom prst="line">
            <a:avLst/>
          </a:prstGeom>
          <a:noFill/>
          <a:ln w="19050">
            <a:solidFill>
              <a:srgbClr val="CC3300"/>
            </a:solidFill>
            <a:round/>
            <a:headEnd/>
            <a:tailEnd/>
          </a:ln>
          <a:effectLst/>
        </p:spPr>
        <p:txBody>
          <a:bodyPr/>
          <a:lstStyle/>
          <a:p>
            <a:endParaRPr lang="es-ES_tradnl"/>
          </a:p>
        </p:txBody>
      </p:sp>
    </p:spTree>
  </p:cSld>
  <p:clrMapOvr>
    <a:masterClrMapping/>
  </p:clrMapOvr>
  <p:transition>
    <p:zoom dir="in"/>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p:cNvSpPr>
          <p:nvPr>
            <p:ph type="title" idx="4294967295"/>
          </p:nvPr>
        </p:nvSpPr>
        <p:spPr>
          <a:xfrm>
            <a:off x="468313" y="115888"/>
            <a:ext cx="8229600" cy="504825"/>
          </a:xfrm>
        </p:spPr>
        <p:txBody>
          <a:bodyPr/>
          <a:lstStyle/>
          <a:p>
            <a:r>
              <a:rPr lang="es-MX" sz="2000" smtClean="0">
                <a:solidFill>
                  <a:srgbClr val="FFFF00"/>
                </a:solidFill>
              </a:rPr>
              <a:t>Marco de Gastos de Mediano Plazo</a:t>
            </a:r>
            <a:endParaRPr lang="es-ES" sz="2000" smtClean="0">
              <a:solidFill>
                <a:srgbClr val="FFFF00"/>
              </a:solidFill>
            </a:endParaRPr>
          </a:p>
        </p:txBody>
      </p:sp>
      <p:sp>
        <p:nvSpPr>
          <p:cNvPr id="68611" name="Line 3"/>
          <p:cNvSpPr>
            <a:spLocks noChangeShapeType="1"/>
          </p:cNvSpPr>
          <p:nvPr/>
        </p:nvSpPr>
        <p:spPr bwMode="auto">
          <a:xfrm>
            <a:off x="0" y="765175"/>
            <a:ext cx="9144000" cy="0"/>
          </a:xfrm>
          <a:prstGeom prst="line">
            <a:avLst/>
          </a:prstGeom>
          <a:noFill/>
          <a:ln w="19050">
            <a:solidFill>
              <a:srgbClr val="CC3300"/>
            </a:solidFill>
            <a:round/>
            <a:headEnd/>
            <a:tailEnd/>
          </a:ln>
          <a:effectLst/>
        </p:spPr>
        <p:txBody>
          <a:bodyPr/>
          <a:lstStyle/>
          <a:p>
            <a:endParaRPr lang="es-ES_tradnl"/>
          </a:p>
        </p:txBody>
      </p:sp>
      <p:sp>
        <p:nvSpPr>
          <p:cNvPr id="68612" name="Text Box 4"/>
          <p:cNvSpPr txBox="1">
            <a:spLocks noChangeArrowheads="1"/>
          </p:cNvSpPr>
          <p:nvPr/>
        </p:nvSpPr>
        <p:spPr bwMode="auto">
          <a:xfrm>
            <a:off x="323850" y="836613"/>
            <a:ext cx="5040313" cy="431800"/>
          </a:xfrm>
          <a:prstGeom prst="rect">
            <a:avLst/>
          </a:prstGeom>
          <a:noFill/>
          <a:ln w="9525">
            <a:noFill/>
            <a:miter lim="800000"/>
            <a:headEnd/>
            <a:tailEnd/>
          </a:ln>
          <a:effectLst/>
        </p:spPr>
        <p:txBody>
          <a:bodyPr/>
          <a:lstStyle/>
          <a:p>
            <a:pPr algn="ctr"/>
            <a:r>
              <a:rPr lang="es-MX" sz="2000" dirty="0">
                <a:latin typeface="Tahoma" pitchFamily="34" charset="0"/>
                <a:cs typeface="Tahoma" pitchFamily="34" charset="0"/>
              </a:rPr>
              <a:t>Esquema Plurianual del Gasto Público</a:t>
            </a:r>
          </a:p>
        </p:txBody>
      </p:sp>
      <p:sp>
        <p:nvSpPr>
          <p:cNvPr id="68613" name="Rectangle 5"/>
          <p:cNvSpPr>
            <a:spLocks noGrp="1" noChangeArrowheads="1"/>
          </p:cNvSpPr>
          <p:nvPr>
            <p:ph type="body" idx="4294967295"/>
          </p:nvPr>
        </p:nvSpPr>
        <p:spPr>
          <a:xfrm>
            <a:off x="500034" y="1357298"/>
            <a:ext cx="8215369" cy="5072098"/>
          </a:xfrm>
        </p:spPr>
        <p:style>
          <a:lnRef idx="1">
            <a:schemeClr val="accent1"/>
          </a:lnRef>
          <a:fillRef idx="3">
            <a:schemeClr val="accent1"/>
          </a:fillRef>
          <a:effectRef idx="2">
            <a:schemeClr val="accent1"/>
          </a:effectRef>
          <a:fontRef idx="minor">
            <a:schemeClr val="lt1"/>
          </a:fontRef>
        </p:style>
        <p:txBody>
          <a:bodyPr/>
          <a:lstStyle/>
          <a:p>
            <a:pPr>
              <a:buFont typeface="Arial" charset="0"/>
              <a:buNone/>
            </a:pPr>
            <a:r>
              <a:rPr lang="es-MX" smtClean="0"/>
              <a:t>		</a:t>
            </a:r>
          </a:p>
        </p:txBody>
      </p:sp>
      <p:grpSp>
        <p:nvGrpSpPr>
          <p:cNvPr id="2" name="Group 6"/>
          <p:cNvGrpSpPr>
            <a:grpSpLocks/>
          </p:cNvGrpSpPr>
          <p:nvPr/>
        </p:nvGrpSpPr>
        <p:grpSpPr bwMode="auto">
          <a:xfrm>
            <a:off x="971550" y="1628775"/>
            <a:ext cx="7244162" cy="4752975"/>
            <a:chOff x="1521" y="7314"/>
            <a:chExt cx="8779" cy="4895"/>
          </a:xfrm>
        </p:grpSpPr>
        <p:sp>
          <p:nvSpPr>
            <p:cNvPr id="68615" name="Line 7"/>
            <p:cNvSpPr>
              <a:spLocks noChangeShapeType="1"/>
            </p:cNvSpPr>
            <p:nvPr/>
          </p:nvSpPr>
          <p:spPr bwMode="auto">
            <a:xfrm flipV="1">
              <a:off x="2347" y="9358"/>
              <a:ext cx="0" cy="884"/>
            </a:xfrm>
            <a:prstGeom prst="line">
              <a:avLst/>
            </a:prstGeom>
            <a:noFill/>
            <a:ln w="19050">
              <a:solidFill>
                <a:srgbClr val="000000"/>
              </a:solidFill>
              <a:round/>
              <a:headEnd/>
              <a:tailEnd type="triangle" w="med" len="med"/>
            </a:ln>
            <a:effectLst/>
          </p:spPr>
          <p:txBody>
            <a:bodyPr/>
            <a:lstStyle/>
            <a:p>
              <a:endParaRPr lang="es-ES_tradnl" sz="2400"/>
            </a:p>
          </p:txBody>
        </p:sp>
        <p:sp>
          <p:nvSpPr>
            <p:cNvPr id="68616" name="Line 8"/>
            <p:cNvSpPr>
              <a:spLocks noChangeShapeType="1"/>
            </p:cNvSpPr>
            <p:nvPr/>
          </p:nvSpPr>
          <p:spPr bwMode="auto">
            <a:xfrm>
              <a:off x="1623" y="7377"/>
              <a:ext cx="0" cy="4522"/>
            </a:xfrm>
            <a:prstGeom prst="line">
              <a:avLst/>
            </a:prstGeom>
            <a:noFill/>
            <a:ln w="38100">
              <a:solidFill>
                <a:srgbClr val="3366FF"/>
              </a:solidFill>
              <a:round/>
              <a:headEnd/>
              <a:tailEnd/>
            </a:ln>
            <a:effectLst/>
          </p:spPr>
          <p:txBody>
            <a:bodyPr/>
            <a:lstStyle/>
            <a:p>
              <a:endParaRPr lang="es-ES_tradnl" sz="2400"/>
            </a:p>
          </p:txBody>
        </p:sp>
        <p:sp>
          <p:nvSpPr>
            <p:cNvPr id="68617" name="Line 9"/>
            <p:cNvSpPr>
              <a:spLocks noChangeShapeType="1"/>
            </p:cNvSpPr>
            <p:nvPr/>
          </p:nvSpPr>
          <p:spPr bwMode="auto">
            <a:xfrm flipH="1">
              <a:off x="1623" y="12209"/>
              <a:ext cx="8538" cy="0"/>
            </a:xfrm>
            <a:prstGeom prst="line">
              <a:avLst/>
            </a:prstGeom>
            <a:noFill/>
            <a:ln w="38100">
              <a:solidFill>
                <a:srgbClr val="3366FF"/>
              </a:solidFill>
              <a:round/>
              <a:headEnd/>
              <a:tailEnd/>
            </a:ln>
            <a:effectLst/>
          </p:spPr>
          <p:txBody>
            <a:bodyPr/>
            <a:lstStyle/>
            <a:p>
              <a:endParaRPr lang="es-ES_tradnl" sz="2400"/>
            </a:p>
          </p:txBody>
        </p:sp>
        <p:sp>
          <p:nvSpPr>
            <p:cNvPr id="68618" name="Line 10"/>
            <p:cNvSpPr>
              <a:spLocks noChangeShapeType="1"/>
            </p:cNvSpPr>
            <p:nvPr/>
          </p:nvSpPr>
          <p:spPr bwMode="auto">
            <a:xfrm>
              <a:off x="3152" y="7438"/>
              <a:ext cx="0" cy="4461"/>
            </a:xfrm>
            <a:prstGeom prst="line">
              <a:avLst/>
            </a:prstGeom>
            <a:noFill/>
            <a:ln w="9525">
              <a:solidFill>
                <a:srgbClr val="3366FF"/>
              </a:solidFill>
              <a:round/>
              <a:headEnd/>
              <a:tailEnd/>
            </a:ln>
            <a:effectLst/>
          </p:spPr>
          <p:txBody>
            <a:bodyPr/>
            <a:lstStyle/>
            <a:p>
              <a:endParaRPr lang="es-ES_tradnl" sz="2400"/>
            </a:p>
          </p:txBody>
        </p:sp>
        <p:sp>
          <p:nvSpPr>
            <p:cNvPr id="68619" name="Line 11"/>
            <p:cNvSpPr>
              <a:spLocks noChangeShapeType="1"/>
            </p:cNvSpPr>
            <p:nvPr/>
          </p:nvSpPr>
          <p:spPr bwMode="auto">
            <a:xfrm>
              <a:off x="4682" y="7438"/>
              <a:ext cx="0" cy="4461"/>
            </a:xfrm>
            <a:prstGeom prst="line">
              <a:avLst/>
            </a:prstGeom>
            <a:noFill/>
            <a:ln w="9525">
              <a:solidFill>
                <a:srgbClr val="3366FF"/>
              </a:solidFill>
              <a:round/>
              <a:headEnd/>
              <a:tailEnd/>
            </a:ln>
            <a:effectLst/>
          </p:spPr>
          <p:txBody>
            <a:bodyPr/>
            <a:lstStyle/>
            <a:p>
              <a:endParaRPr lang="es-ES_tradnl" sz="2400"/>
            </a:p>
          </p:txBody>
        </p:sp>
        <p:sp>
          <p:nvSpPr>
            <p:cNvPr id="68620" name="Line 12"/>
            <p:cNvSpPr>
              <a:spLocks noChangeShapeType="1"/>
            </p:cNvSpPr>
            <p:nvPr/>
          </p:nvSpPr>
          <p:spPr bwMode="auto">
            <a:xfrm>
              <a:off x="6213" y="7438"/>
              <a:ext cx="0" cy="4461"/>
            </a:xfrm>
            <a:prstGeom prst="line">
              <a:avLst/>
            </a:prstGeom>
            <a:noFill/>
            <a:ln w="9525">
              <a:solidFill>
                <a:srgbClr val="3366FF"/>
              </a:solidFill>
              <a:round/>
              <a:headEnd/>
              <a:tailEnd/>
            </a:ln>
            <a:effectLst/>
          </p:spPr>
          <p:txBody>
            <a:bodyPr/>
            <a:lstStyle/>
            <a:p>
              <a:endParaRPr lang="es-ES_tradnl" sz="2400"/>
            </a:p>
          </p:txBody>
        </p:sp>
        <p:sp>
          <p:nvSpPr>
            <p:cNvPr id="68621" name="Line 13"/>
            <p:cNvSpPr>
              <a:spLocks noChangeShapeType="1"/>
            </p:cNvSpPr>
            <p:nvPr/>
          </p:nvSpPr>
          <p:spPr bwMode="auto">
            <a:xfrm flipV="1">
              <a:off x="7744" y="7438"/>
              <a:ext cx="0" cy="4461"/>
            </a:xfrm>
            <a:prstGeom prst="line">
              <a:avLst/>
            </a:prstGeom>
            <a:noFill/>
            <a:ln w="9525">
              <a:solidFill>
                <a:srgbClr val="3366FF"/>
              </a:solidFill>
              <a:round/>
              <a:headEnd/>
              <a:tailEnd/>
            </a:ln>
            <a:effectLst/>
          </p:spPr>
          <p:txBody>
            <a:bodyPr/>
            <a:lstStyle/>
            <a:p>
              <a:endParaRPr lang="es-ES_tradnl" sz="2400"/>
            </a:p>
          </p:txBody>
        </p:sp>
        <p:sp>
          <p:nvSpPr>
            <p:cNvPr id="68622" name="Text Box 14"/>
            <p:cNvSpPr txBox="1">
              <a:spLocks noChangeArrowheads="1"/>
            </p:cNvSpPr>
            <p:nvPr/>
          </p:nvSpPr>
          <p:spPr bwMode="auto">
            <a:xfrm>
              <a:off x="1864" y="7314"/>
              <a:ext cx="1127" cy="431"/>
            </a:xfrm>
            <a:prstGeom prst="rect">
              <a:avLst/>
            </a:prstGeom>
            <a:noFill/>
            <a:ln w="9525">
              <a:noFill/>
              <a:miter lim="800000"/>
              <a:headEnd/>
              <a:tailEnd/>
            </a:ln>
            <a:effectLst/>
          </p:spPr>
          <p:txBody>
            <a:bodyPr/>
            <a:lstStyle/>
            <a:p>
              <a:r>
                <a:rPr lang="es-AR" sz="1600" b="1">
                  <a:solidFill>
                    <a:srgbClr val="000000"/>
                  </a:solidFill>
                  <a:cs typeface="Times New Roman" pitchFamily="18" charset="0"/>
                </a:rPr>
                <a:t>Año t</a:t>
              </a:r>
              <a:endParaRPr lang="es-AR" sz="2400" b="1">
                <a:solidFill>
                  <a:srgbClr val="000000"/>
                </a:solidFill>
              </a:endParaRPr>
            </a:p>
          </p:txBody>
        </p:sp>
        <p:sp>
          <p:nvSpPr>
            <p:cNvPr id="68623" name="Text Box 15"/>
            <p:cNvSpPr txBox="1">
              <a:spLocks noChangeArrowheads="1"/>
            </p:cNvSpPr>
            <p:nvPr/>
          </p:nvSpPr>
          <p:spPr bwMode="auto">
            <a:xfrm>
              <a:off x="3313" y="7314"/>
              <a:ext cx="1128" cy="431"/>
            </a:xfrm>
            <a:prstGeom prst="rect">
              <a:avLst/>
            </a:prstGeom>
            <a:noFill/>
            <a:ln w="9525">
              <a:noFill/>
              <a:miter lim="800000"/>
              <a:headEnd/>
              <a:tailEnd/>
            </a:ln>
            <a:effectLst/>
          </p:spPr>
          <p:txBody>
            <a:bodyPr/>
            <a:lstStyle/>
            <a:p>
              <a:r>
                <a:rPr lang="es-AR" sz="1600" b="1">
                  <a:solidFill>
                    <a:srgbClr val="000000"/>
                  </a:solidFill>
                  <a:cs typeface="Times New Roman" pitchFamily="18" charset="0"/>
                </a:rPr>
                <a:t>Año t+1</a:t>
              </a:r>
              <a:endParaRPr lang="es-AR" sz="2400" b="1">
                <a:solidFill>
                  <a:srgbClr val="000000"/>
                </a:solidFill>
              </a:endParaRPr>
            </a:p>
          </p:txBody>
        </p:sp>
        <p:sp>
          <p:nvSpPr>
            <p:cNvPr id="68624" name="Text Box 16"/>
            <p:cNvSpPr txBox="1">
              <a:spLocks noChangeArrowheads="1"/>
            </p:cNvSpPr>
            <p:nvPr/>
          </p:nvSpPr>
          <p:spPr bwMode="auto">
            <a:xfrm>
              <a:off x="4843" y="7314"/>
              <a:ext cx="1129" cy="431"/>
            </a:xfrm>
            <a:prstGeom prst="rect">
              <a:avLst/>
            </a:prstGeom>
            <a:noFill/>
            <a:ln w="9525">
              <a:noFill/>
              <a:miter lim="800000"/>
              <a:headEnd/>
              <a:tailEnd/>
            </a:ln>
            <a:effectLst/>
          </p:spPr>
          <p:txBody>
            <a:bodyPr/>
            <a:lstStyle/>
            <a:p>
              <a:r>
                <a:rPr lang="es-AR" sz="1600" b="1">
                  <a:solidFill>
                    <a:srgbClr val="000000"/>
                  </a:solidFill>
                  <a:cs typeface="Times New Roman" pitchFamily="18" charset="0"/>
                </a:rPr>
                <a:t>Año t+2</a:t>
              </a:r>
              <a:endParaRPr lang="es-AR" sz="2400" b="1">
                <a:solidFill>
                  <a:srgbClr val="000000"/>
                </a:solidFill>
              </a:endParaRPr>
            </a:p>
          </p:txBody>
        </p:sp>
        <p:sp>
          <p:nvSpPr>
            <p:cNvPr id="68625" name="Text Box 17"/>
            <p:cNvSpPr txBox="1">
              <a:spLocks noChangeArrowheads="1"/>
            </p:cNvSpPr>
            <p:nvPr/>
          </p:nvSpPr>
          <p:spPr bwMode="auto">
            <a:xfrm>
              <a:off x="6375" y="7314"/>
              <a:ext cx="1127" cy="431"/>
            </a:xfrm>
            <a:prstGeom prst="rect">
              <a:avLst/>
            </a:prstGeom>
            <a:noFill/>
            <a:ln w="9525">
              <a:noFill/>
              <a:miter lim="800000"/>
              <a:headEnd/>
              <a:tailEnd/>
            </a:ln>
            <a:effectLst/>
          </p:spPr>
          <p:txBody>
            <a:bodyPr/>
            <a:lstStyle/>
            <a:p>
              <a:r>
                <a:rPr lang="es-AR" sz="1600" b="1" dirty="0">
                  <a:solidFill>
                    <a:srgbClr val="000000"/>
                  </a:solidFill>
                  <a:cs typeface="Times New Roman" pitchFamily="18" charset="0"/>
                </a:rPr>
                <a:t>Año t+3</a:t>
              </a:r>
              <a:endParaRPr lang="es-AR" sz="2400" b="1" dirty="0">
                <a:solidFill>
                  <a:srgbClr val="000000"/>
                </a:solidFill>
              </a:endParaRPr>
            </a:p>
          </p:txBody>
        </p:sp>
        <p:sp>
          <p:nvSpPr>
            <p:cNvPr id="68626" name="Line 18"/>
            <p:cNvSpPr>
              <a:spLocks noChangeShapeType="1"/>
            </p:cNvSpPr>
            <p:nvPr/>
          </p:nvSpPr>
          <p:spPr bwMode="auto">
            <a:xfrm>
              <a:off x="1623" y="9111"/>
              <a:ext cx="1529" cy="0"/>
            </a:xfrm>
            <a:prstGeom prst="line">
              <a:avLst/>
            </a:prstGeom>
            <a:noFill/>
            <a:ln w="38100">
              <a:solidFill>
                <a:srgbClr val="FF0000"/>
              </a:solidFill>
              <a:round/>
              <a:headEnd/>
              <a:tailEnd/>
            </a:ln>
            <a:effectLst/>
          </p:spPr>
          <p:txBody>
            <a:bodyPr/>
            <a:lstStyle/>
            <a:p>
              <a:endParaRPr lang="es-ES_tradnl" sz="2400"/>
            </a:p>
          </p:txBody>
        </p:sp>
        <p:sp>
          <p:nvSpPr>
            <p:cNvPr id="68627" name="Line 19"/>
            <p:cNvSpPr>
              <a:spLocks noChangeShapeType="1"/>
            </p:cNvSpPr>
            <p:nvPr/>
          </p:nvSpPr>
          <p:spPr bwMode="auto">
            <a:xfrm>
              <a:off x="3152" y="8897"/>
              <a:ext cx="1530" cy="0"/>
            </a:xfrm>
            <a:prstGeom prst="line">
              <a:avLst/>
            </a:prstGeom>
            <a:noFill/>
            <a:ln w="38100">
              <a:solidFill>
                <a:srgbClr val="FF0000"/>
              </a:solidFill>
              <a:round/>
              <a:headEnd/>
              <a:tailEnd/>
            </a:ln>
            <a:effectLst/>
          </p:spPr>
          <p:txBody>
            <a:bodyPr/>
            <a:lstStyle/>
            <a:p>
              <a:endParaRPr lang="es-ES_tradnl" sz="2400"/>
            </a:p>
          </p:txBody>
        </p:sp>
        <p:sp>
          <p:nvSpPr>
            <p:cNvPr id="68628" name="Line 20"/>
            <p:cNvSpPr>
              <a:spLocks noChangeShapeType="1"/>
            </p:cNvSpPr>
            <p:nvPr/>
          </p:nvSpPr>
          <p:spPr bwMode="auto">
            <a:xfrm>
              <a:off x="4685" y="8811"/>
              <a:ext cx="1531" cy="0"/>
            </a:xfrm>
            <a:prstGeom prst="line">
              <a:avLst/>
            </a:prstGeom>
            <a:noFill/>
            <a:ln w="38100">
              <a:solidFill>
                <a:srgbClr val="FF0000"/>
              </a:solidFill>
              <a:round/>
              <a:headEnd/>
              <a:tailEnd/>
            </a:ln>
            <a:effectLst/>
          </p:spPr>
          <p:txBody>
            <a:bodyPr/>
            <a:lstStyle/>
            <a:p>
              <a:endParaRPr lang="es-ES_tradnl" sz="2400"/>
            </a:p>
          </p:txBody>
        </p:sp>
        <p:sp>
          <p:nvSpPr>
            <p:cNvPr id="68629" name="Line 21"/>
            <p:cNvSpPr>
              <a:spLocks noChangeShapeType="1"/>
            </p:cNvSpPr>
            <p:nvPr/>
          </p:nvSpPr>
          <p:spPr bwMode="auto">
            <a:xfrm>
              <a:off x="6213" y="8642"/>
              <a:ext cx="1531" cy="0"/>
            </a:xfrm>
            <a:prstGeom prst="line">
              <a:avLst/>
            </a:prstGeom>
            <a:noFill/>
            <a:ln w="38100">
              <a:solidFill>
                <a:srgbClr val="FF0000"/>
              </a:solidFill>
              <a:round/>
              <a:headEnd/>
              <a:tailEnd/>
            </a:ln>
            <a:effectLst/>
          </p:spPr>
          <p:txBody>
            <a:bodyPr/>
            <a:lstStyle/>
            <a:p>
              <a:endParaRPr lang="es-ES_tradnl" sz="2400"/>
            </a:p>
          </p:txBody>
        </p:sp>
        <p:sp>
          <p:nvSpPr>
            <p:cNvPr id="68630" name="Line 22"/>
            <p:cNvSpPr>
              <a:spLocks noChangeShapeType="1"/>
            </p:cNvSpPr>
            <p:nvPr/>
          </p:nvSpPr>
          <p:spPr bwMode="auto">
            <a:xfrm>
              <a:off x="1623" y="9358"/>
              <a:ext cx="1529" cy="0"/>
            </a:xfrm>
            <a:prstGeom prst="line">
              <a:avLst/>
            </a:prstGeom>
            <a:noFill/>
            <a:ln w="38100">
              <a:solidFill>
                <a:srgbClr val="FF0000"/>
              </a:solidFill>
              <a:prstDash val="dash"/>
              <a:round/>
              <a:headEnd/>
              <a:tailEnd/>
            </a:ln>
            <a:effectLst/>
          </p:spPr>
          <p:txBody>
            <a:bodyPr/>
            <a:lstStyle/>
            <a:p>
              <a:endParaRPr lang="es-ES_tradnl" sz="2400"/>
            </a:p>
          </p:txBody>
        </p:sp>
        <p:sp>
          <p:nvSpPr>
            <p:cNvPr id="68631" name="Line 23"/>
            <p:cNvSpPr>
              <a:spLocks noChangeShapeType="1"/>
            </p:cNvSpPr>
            <p:nvPr/>
          </p:nvSpPr>
          <p:spPr bwMode="auto">
            <a:xfrm>
              <a:off x="3152" y="8862"/>
              <a:ext cx="0" cy="323"/>
            </a:xfrm>
            <a:prstGeom prst="line">
              <a:avLst/>
            </a:prstGeom>
            <a:noFill/>
            <a:ln w="38100">
              <a:solidFill>
                <a:srgbClr val="FF0000"/>
              </a:solidFill>
              <a:round/>
              <a:headEnd/>
              <a:tailEnd/>
            </a:ln>
            <a:effectLst/>
          </p:spPr>
          <p:txBody>
            <a:bodyPr/>
            <a:lstStyle/>
            <a:p>
              <a:endParaRPr lang="es-ES_tradnl" sz="2400"/>
            </a:p>
          </p:txBody>
        </p:sp>
        <p:sp>
          <p:nvSpPr>
            <p:cNvPr id="68632" name="Line 24"/>
            <p:cNvSpPr>
              <a:spLocks noChangeShapeType="1"/>
            </p:cNvSpPr>
            <p:nvPr/>
          </p:nvSpPr>
          <p:spPr bwMode="auto">
            <a:xfrm>
              <a:off x="6213" y="8609"/>
              <a:ext cx="0" cy="227"/>
            </a:xfrm>
            <a:prstGeom prst="line">
              <a:avLst/>
            </a:prstGeom>
            <a:noFill/>
            <a:ln w="38100">
              <a:solidFill>
                <a:srgbClr val="FF0000"/>
              </a:solidFill>
              <a:round/>
              <a:headEnd/>
              <a:tailEnd/>
            </a:ln>
            <a:effectLst/>
          </p:spPr>
          <p:txBody>
            <a:bodyPr/>
            <a:lstStyle/>
            <a:p>
              <a:endParaRPr lang="es-ES_tradnl" sz="2400"/>
            </a:p>
          </p:txBody>
        </p:sp>
        <p:sp>
          <p:nvSpPr>
            <p:cNvPr id="68633" name="Line 25"/>
            <p:cNvSpPr>
              <a:spLocks noChangeShapeType="1"/>
            </p:cNvSpPr>
            <p:nvPr/>
          </p:nvSpPr>
          <p:spPr bwMode="auto">
            <a:xfrm flipV="1">
              <a:off x="3152" y="9111"/>
              <a:ext cx="0" cy="247"/>
            </a:xfrm>
            <a:prstGeom prst="line">
              <a:avLst/>
            </a:prstGeom>
            <a:noFill/>
            <a:ln w="38100">
              <a:solidFill>
                <a:srgbClr val="FF0000"/>
              </a:solidFill>
              <a:prstDash val="dash"/>
              <a:round/>
              <a:headEnd/>
              <a:tailEnd/>
            </a:ln>
            <a:effectLst/>
          </p:spPr>
          <p:txBody>
            <a:bodyPr/>
            <a:lstStyle/>
            <a:p>
              <a:endParaRPr lang="es-ES_tradnl" sz="2400"/>
            </a:p>
          </p:txBody>
        </p:sp>
        <p:sp>
          <p:nvSpPr>
            <p:cNvPr id="68634" name="Line 26"/>
            <p:cNvSpPr>
              <a:spLocks noChangeShapeType="1"/>
            </p:cNvSpPr>
            <p:nvPr/>
          </p:nvSpPr>
          <p:spPr bwMode="auto">
            <a:xfrm>
              <a:off x="3152" y="9185"/>
              <a:ext cx="1530" cy="0"/>
            </a:xfrm>
            <a:prstGeom prst="line">
              <a:avLst/>
            </a:prstGeom>
            <a:noFill/>
            <a:ln w="38100">
              <a:solidFill>
                <a:srgbClr val="FF0000"/>
              </a:solidFill>
              <a:prstDash val="dash"/>
              <a:round/>
              <a:headEnd/>
              <a:tailEnd/>
            </a:ln>
            <a:effectLst/>
          </p:spPr>
          <p:txBody>
            <a:bodyPr/>
            <a:lstStyle/>
            <a:p>
              <a:endParaRPr lang="es-ES_tradnl" sz="2400"/>
            </a:p>
          </p:txBody>
        </p:sp>
        <p:sp>
          <p:nvSpPr>
            <p:cNvPr id="68635" name="Line 27"/>
            <p:cNvSpPr>
              <a:spLocks noChangeShapeType="1"/>
            </p:cNvSpPr>
            <p:nvPr/>
          </p:nvSpPr>
          <p:spPr bwMode="auto">
            <a:xfrm flipH="1" flipV="1">
              <a:off x="4685" y="8782"/>
              <a:ext cx="1" cy="130"/>
            </a:xfrm>
            <a:prstGeom prst="line">
              <a:avLst/>
            </a:prstGeom>
            <a:noFill/>
            <a:ln w="38100">
              <a:solidFill>
                <a:srgbClr val="FF0000"/>
              </a:solidFill>
              <a:prstDash val="dash"/>
              <a:round/>
              <a:headEnd/>
              <a:tailEnd/>
            </a:ln>
            <a:effectLst/>
          </p:spPr>
          <p:txBody>
            <a:bodyPr/>
            <a:lstStyle/>
            <a:p>
              <a:endParaRPr lang="es-ES_tradnl" sz="2400"/>
            </a:p>
          </p:txBody>
        </p:sp>
        <p:sp>
          <p:nvSpPr>
            <p:cNvPr id="68636" name="Line 28"/>
            <p:cNvSpPr>
              <a:spLocks noChangeShapeType="1"/>
            </p:cNvSpPr>
            <p:nvPr/>
          </p:nvSpPr>
          <p:spPr bwMode="auto">
            <a:xfrm>
              <a:off x="4682" y="9041"/>
              <a:ext cx="1531" cy="0"/>
            </a:xfrm>
            <a:prstGeom prst="line">
              <a:avLst/>
            </a:prstGeom>
            <a:noFill/>
            <a:ln w="38100">
              <a:solidFill>
                <a:srgbClr val="FF0000"/>
              </a:solidFill>
              <a:prstDash val="dash"/>
              <a:round/>
              <a:headEnd/>
              <a:tailEnd/>
            </a:ln>
            <a:effectLst/>
          </p:spPr>
          <p:txBody>
            <a:bodyPr/>
            <a:lstStyle/>
            <a:p>
              <a:endParaRPr lang="es-ES_tradnl" sz="2400"/>
            </a:p>
          </p:txBody>
        </p:sp>
        <p:sp>
          <p:nvSpPr>
            <p:cNvPr id="68637" name="Line 29"/>
            <p:cNvSpPr>
              <a:spLocks noChangeShapeType="1"/>
            </p:cNvSpPr>
            <p:nvPr/>
          </p:nvSpPr>
          <p:spPr bwMode="auto">
            <a:xfrm flipH="1" flipV="1">
              <a:off x="6213" y="8905"/>
              <a:ext cx="0" cy="136"/>
            </a:xfrm>
            <a:prstGeom prst="line">
              <a:avLst/>
            </a:prstGeom>
            <a:noFill/>
            <a:ln w="38100">
              <a:solidFill>
                <a:srgbClr val="FF0000"/>
              </a:solidFill>
              <a:prstDash val="dash"/>
              <a:round/>
              <a:headEnd/>
              <a:tailEnd/>
            </a:ln>
            <a:effectLst/>
          </p:spPr>
          <p:txBody>
            <a:bodyPr/>
            <a:lstStyle/>
            <a:p>
              <a:endParaRPr lang="es-ES_tradnl" sz="2400"/>
            </a:p>
          </p:txBody>
        </p:sp>
        <p:sp>
          <p:nvSpPr>
            <p:cNvPr id="68638" name="Line 30"/>
            <p:cNvSpPr>
              <a:spLocks noChangeShapeType="1"/>
            </p:cNvSpPr>
            <p:nvPr/>
          </p:nvSpPr>
          <p:spPr bwMode="auto">
            <a:xfrm>
              <a:off x="6213" y="8897"/>
              <a:ext cx="1531" cy="0"/>
            </a:xfrm>
            <a:prstGeom prst="line">
              <a:avLst/>
            </a:prstGeom>
            <a:noFill/>
            <a:ln w="38100">
              <a:solidFill>
                <a:srgbClr val="FF0000"/>
              </a:solidFill>
              <a:prstDash val="dash"/>
              <a:round/>
              <a:headEnd/>
              <a:tailEnd/>
            </a:ln>
            <a:effectLst/>
          </p:spPr>
          <p:txBody>
            <a:bodyPr/>
            <a:lstStyle/>
            <a:p>
              <a:endParaRPr lang="es-ES_tradnl" sz="2400"/>
            </a:p>
          </p:txBody>
        </p:sp>
        <p:sp>
          <p:nvSpPr>
            <p:cNvPr id="68639" name="Text Box 31"/>
            <p:cNvSpPr txBox="1">
              <a:spLocks noChangeArrowheads="1"/>
            </p:cNvSpPr>
            <p:nvPr/>
          </p:nvSpPr>
          <p:spPr bwMode="auto">
            <a:xfrm>
              <a:off x="8615" y="7626"/>
              <a:ext cx="1685" cy="410"/>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a:lstStyle/>
            <a:p>
              <a:pPr algn="ctr"/>
              <a:r>
                <a:rPr lang="es-ES" sz="1600" b="1" dirty="0">
                  <a:solidFill>
                    <a:schemeClr val="tx1"/>
                  </a:solidFill>
                  <a:effectLst>
                    <a:outerShdw blurRad="38100" dist="38100" dir="2700000" algn="tl">
                      <a:srgbClr val="000000">
                        <a:alpha val="43137"/>
                      </a:srgbClr>
                    </a:outerShdw>
                  </a:effectLst>
                  <a:cs typeface="Times New Roman" pitchFamily="18" charset="0"/>
                </a:rPr>
                <a:t>Gasto total</a:t>
              </a:r>
              <a:endParaRPr lang="es-ES" sz="1600" dirty="0">
                <a:solidFill>
                  <a:schemeClr val="tx1"/>
                </a:solidFill>
                <a:effectLst>
                  <a:outerShdw blurRad="38100" dist="38100" dir="2700000" algn="tl">
                    <a:srgbClr val="000000">
                      <a:alpha val="43137"/>
                    </a:srgbClr>
                  </a:outerShdw>
                </a:effectLst>
              </a:endParaRPr>
            </a:p>
            <a:p>
              <a:pPr eaLnBrk="0" hangingPunct="0"/>
              <a:endParaRPr lang="es-ES" sz="1600" dirty="0">
                <a:solidFill>
                  <a:schemeClr val="tx1"/>
                </a:solidFill>
                <a:effectLst>
                  <a:outerShdw blurRad="38100" dist="38100" dir="2700000" algn="tl">
                    <a:srgbClr val="000000">
                      <a:alpha val="43137"/>
                    </a:srgbClr>
                  </a:outerShdw>
                </a:effectLst>
              </a:endParaRPr>
            </a:p>
          </p:txBody>
        </p:sp>
        <p:sp>
          <p:nvSpPr>
            <p:cNvPr id="68640" name="Text Box 32"/>
            <p:cNvSpPr txBox="1">
              <a:spLocks noChangeArrowheads="1"/>
            </p:cNvSpPr>
            <p:nvPr/>
          </p:nvSpPr>
          <p:spPr bwMode="auto">
            <a:xfrm>
              <a:off x="8615" y="8118"/>
              <a:ext cx="1685" cy="1067"/>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a:lstStyle/>
            <a:p>
              <a:pPr algn="ctr"/>
              <a:endParaRPr lang="es-AR" sz="1600" b="1" dirty="0" smtClean="0">
                <a:solidFill>
                  <a:schemeClr val="tx1"/>
                </a:solidFill>
                <a:effectLst>
                  <a:outerShdw blurRad="38100" dist="38100" dir="2700000" algn="tl">
                    <a:srgbClr val="000000">
                      <a:alpha val="43137"/>
                    </a:srgbClr>
                  </a:outerShdw>
                </a:effectLst>
                <a:cs typeface="Times New Roman" pitchFamily="18" charset="0"/>
              </a:endParaRPr>
            </a:p>
            <a:p>
              <a:pPr algn="ctr"/>
              <a:r>
                <a:rPr lang="es-AR" sz="1600" b="1" dirty="0" smtClean="0">
                  <a:solidFill>
                    <a:schemeClr val="tx1"/>
                  </a:solidFill>
                  <a:effectLst>
                    <a:outerShdw blurRad="38100" dist="38100" dir="2700000" algn="tl">
                      <a:srgbClr val="000000">
                        <a:alpha val="43137"/>
                      </a:srgbClr>
                    </a:outerShdw>
                  </a:effectLst>
                  <a:cs typeface="Times New Roman" pitchFamily="18" charset="0"/>
                </a:rPr>
                <a:t>Servicio </a:t>
              </a:r>
              <a:r>
                <a:rPr lang="es-AR" sz="1600" b="1" dirty="0">
                  <a:solidFill>
                    <a:schemeClr val="tx1"/>
                  </a:solidFill>
                  <a:effectLst>
                    <a:outerShdw blurRad="38100" dist="38100" dir="2700000" algn="tl">
                      <a:srgbClr val="000000">
                        <a:alpha val="43137"/>
                      </a:srgbClr>
                    </a:outerShdw>
                  </a:effectLst>
                  <a:cs typeface="Times New Roman" pitchFamily="18" charset="0"/>
                </a:rPr>
                <a:t>de la Deuda</a:t>
              </a:r>
              <a:r>
                <a:rPr lang="es-AR" sz="1000" b="1" dirty="0">
                  <a:solidFill>
                    <a:schemeClr val="tx1"/>
                  </a:solidFill>
                  <a:effectLst>
                    <a:outerShdw blurRad="38100" dist="38100" dir="2700000" algn="tl">
                      <a:srgbClr val="000000">
                        <a:alpha val="43137"/>
                      </a:srgbClr>
                    </a:outerShdw>
                  </a:effectLst>
                  <a:cs typeface="Times New Roman" pitchFamily="18" charset="0"/>
                </a:rPr>
                <a:t> </a:t>
              </a:r>
              <a:endParaRPr lang="es-AR" sz="2400" b="1" dirty="0">
                <a:solidFill>
                  <a:schemeClr val="tx1"/>
                </a:solidFill>
                <a:effectLst>
                  <a:outerShdw blurRad="38100" dist="38100" dir="2700000" algn="tl">
                    <a:srgbClr val="000000">
                      <a:alpha val="43137"/>
                    </a:srgbClr>
                  </a:outerShdw>
                </a:effectLst>
              </a:endParaRPr>
            </a:p>
          </p:txBody>
        </p:sp>
        <p:sp>
          <p:nvSpPr>
            <p:cNvPr id="68641" name="Text Box 33"/>
            <p:cNvSpPr txBox="1">
              <a:spLocks noChangeArrowheads="1"/>
            </p:cNvSpPr>
            <p:nvPr/>
          </p:nvSpPr>
          <p:spPr bwMode="auto">
            <a:xfrm>
              <a:off x="8630" y="10348"/>
              <a:ext cx="1670" cy="1542"/>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a:lstStyle/>
            <a:p>
              <a:pPr algn="ctr"/>
              <a:r>
                <a:rPr lang="es-AR" sz="1600" b="1" dirty="0">
                  <a:solidFill>
                    <a:schemeClr val="tx1"/>
                  </a:solidFill>
                  <a:effectLst>
                    <a:outerShdw blurRad="38100" dist="38100" dir="2700000" algn="tl">
                      <a:srgbClr val="000000">
                        <a:alpha val="43137"/>
                      </a:srgbClr>
                    </a:outerShdw>
                  </a:effectLst>
                  <a:cs typeface="Times New Roman" pitchFamily="18" charset="0"/>
                </a:rPr>
                <a:t>Techo de Gastos</a:t>
              </a:r>
              <a:br>
                <a:rPr lang="es-AR" sz="1600" b="1" dirty="0">
                  <a:solidFill>
                    <a:schemeClr val="tx1"/>
                  </a:solidFill>
                  <a:effectLst>
                    <a:outerShdw blurRad="38100" dist="38100" dir="2700000" algn="tl">
                      <a:srgbClr val="000000">
                        <a:alpha val="43137"/>
                      </a:srgbClr>
                    </a:outerShdw>
                  </a:effectLst>
                  <a:cs typeface="Times New Roman" pitchFamily="18" charset="0"/>
                </a:rPr>
              </a:br>
              <a:r>
                <a:rPr lang="es-AR" sz="1600" b="1" dirty="0">
                  <a:solidFill>
                    <a:schemeClr val="tx1"/>
                  </a:solidFill>
                  <a:effectLst>
                    <a:outerShdw blurRad="38100" dist="38100" dir="2700000" algn="tl">
                      <a:srgbClr val="000000">
                        <a:alpha val="43137"/>
                      </a:srgbClr>
                    </a:outerShdw>
                  </a:effectLst>
                  <a:cs typeface="Times New Roman" pitchFamily="18" charset="0"/>
                </a:rPr>
                <a:t>(para asignación entre instituciones) </a:t>
              </a:r>
              <a:endParaRPr lang="es-AR" sz="1600" b="1" dirty="0">
                <a:solidFill>
                  <a:schemeClr val="tx1"/>
                </a:solidFill>
                <a:effectLst>
                  <a:outerShdw blurRad="38100" dist="38100" dir="2700000" algn="tl">
                    <a:srgbClr val="000000">
                      <a:alpha val="43137"/>
                    </a:srgbClr>
                  </a:outerShdw>
                </a:effectLst>
              </a:endParaRPr>
            </a:p>
          </p:txBody>
        </p:sp>
        <p:sp>
          <p:nvSpPr>
            <p:cNvPr id="68642" name="Line 34"/>
            <p:cNvSpPr>
              <a:spLocks noChangeShapeType="1"/>
            </p:cNvSpPr>
            <p:nvPr/>
          </p:nvSpPr>
          <p:spPr bwMode="auto">
            <a:xfrm>
              <a:off x="3152" y="9358"/>
              <a:ext cx="4592" cy="0"/>
            </a:xfrm>
            <a:prstGeom prst="line">
              <a:avLst/>
            </a:prstGeom>
            <a:noFill/>
            <a:ln w="25400">
              <a:solidFill>
                <a:srgbClr val="FF00FF"/>
              </a:solidFill>
              <a:round/>
              <a:headEnd/>
              <a:tailEnd type="triangle" w="med" len="med"/>
            </a:ln>
            <a:effectLst/>
          </p:spPr>
          <p:txBody>
            <a:bodyPr/>
            <a:lstStyle/>
            <a:p>
              <a:endParaRPr lang="es-ES_tradnl" sz="2400"/>
            </a:p>
          </p:txBody>
        </p:sp>
        <p:sp>
          <p:nvSpPr>
            <p:cNvPr id="68643" name="Line 35"/>
            <p:cNvSpPr>
              <a:spLocks noChangeShapeType="1"/>
            </p:cNvSpPr>
            <p:nvPr/>
          </p:nvSpPr>
          <p:spPr bwMode="auto">
            <a:xfrm flipV="1">
              <a:off x="7176" y="7889"/>
              <a:ext cx="1435" cy="722"/>
            </a:xfrm>
            <a:prstGeom prst="line">
              <a:avLst/>
            </a:prstGeom>
            <a:noFill/>
            <a:ln w="12700">
              <a:solidFill>
                <a:srgbClr val="000000"/>
              </a:solidFill>
              <a:round/>
              <a:headEnd/>
              <a:tailEnd/>
            </a:ln>
            <a:effectLst/>
          </p:spPr>
          <p:txBody>
            <a:bodyPr/>
            <a:lstStyle/>
            <a:p>
              <a:endParaRPr lang="es-ES_tradnl" sz="2400"/>
            </a:p>
          </p:txBody>
        </p:sp>
        <p:sp>
          <p:nvSpPr>
            <p:cNvPr id="68644" name="AutoShape 36"/>
            <p:cNvSpPr>
              <a:spLocks/>
            </p:cNvSpPr>
            <p:nvPr/>
          </p:nvSpPr>
          <p:spPr bwMode="auto">
            <a:xfrm>
              <a:off x="7721" y="8609"/>
              <a:ext cx="185" cy="288"/>
            </a:xfrm>
            <a:prstGeom prst="rightBrace">
              <a:avLst>
                <a:gd name="adj1" fmla="val 12973"/>
                <a:gd name="adj2" fmla="val 50000"/>
              </a:avLst>
            </a:prstGeom>
            <a:noFill/>
            <a:ln w="25400">
              <a:solidFill>
                <a:srgbClr val="000000"/>
              </a:solidFill>
              <a:round/>
              <a:headEnd/>
              <a:tailEnd/>
            </a:ln>
            <a:effectLst/>
          </p:spPr>
          <p:txBody>
            <a:bodyPr anchor="ctr"/>
            <a:lstStyle/>
            <a:p>
              <a:endParaRPr lang="es-ES_tradnl" sz="2400"/>
            </a:p>
          </p:txBody>
        </p:sp>
        <p:sp>
          <p:nvSpPr>
            <p:cNvPr id="68645" name="Line 37"/>
            <p:cNvSpPr>
              <a:spLocks noChangeShapeType="1"/>
            </p:cNvSpPr>
            <p:nvPr/>
          </p:nvSpPr>
          <p:spPr bwMode="auto">
            <a:xfrm>
              <a:off x="7906" y="8744"/>
              <a:ext cx="724" cy="0"/>
            </a:xfrm>
            <a:prstGeom prst="line">
              <a:avLst/>
            </a:prstGeom>
            <a:noFill/>
            <a:ln w="9525">
              <a:solidFill>
                <a:srgbClr val="000000"/>
              </a:solidFill>
              <a:round/>
              <a:headEnd/>
              <a:tailEnd/>
            </a:ln>
            <a:effectLst/>
          </p:spPr>
          <p:txBody>
            <a:bodyPr/>
            <a:lstStyle/>
            <a:p>
              <a:endParaRPr lang="es-ES_tradnl" sz="2400"/>
            </a:p>
          </p:txBody>
        </p:sp>
        <p:sp>
          <p:nvSpPr>
            <p:cNvPr id="68646" name="AutoShape 38"/>
            <p:cNvSpPr>
              <a:spLocks/>
            </p:cNvSpPr>
            <p:nvPr/>
          </p:nvSpPr>
          <p:spPr bwMode="auto">
            <a:xfrm>
              <a:off x="7721" y="8897"/>
              <a:ext cx="265" cy="3312"/>
            </a:xfrm>
            <a:prstGeom prst="rightBrace">
              <a:avLst>
                <a:gd name="adj1" fmla="val 104151"/>
                <a:gd name="adj2" fmla="val 50000"/>
              </a:avLst>
            </a:prstGeom>
            <a:noFill/>
            <a:ln w="25400">
              <a:solidFill>
                <a:srgbClr val="000000"/>
              </a:solidFill>
              <a:round/>
              <a:headEnd/>
              <a:tailEnd/>
            </a:ln>
            <a:effectLst/>
          </p:spPr>
          <p:txBody>
            <a:bodyPr anchor="ctr"/>
            <a:lstStyle/>
            <a:p>
              <a:endParaRPr lang="es-ES_tradnl" sz="2400"/>
            </a:p>
          </p:txBody>
        </p:sp>
        <p:sp>
          <p:nvSpPr>
            <p:cNvPr id="68647" name="Line 39"/>
            <p:cNvSpPr>
              <a:spLocks noChangeShapeType="1"/>
            </p:cNvSpPr>
            <p:nvPr/>
          </p:nvSpPr>
          <p:spPr bwMode="auto">
            <a:xfrm>
              <a:off x="7986" y="10552"/>
              <a:ext cx="644" cy="0"/>
            </a:xfrm>
            <a:prstGeom prst="line">
              <a:avLst/>
            </a:prstGeom>
            <a:noFill/>
            <a:ln w="12700">
              <a:solidFill>
                <a:srgbClr val="000000"/>
              </a:solidFill>
              <a:round/>
              <a:headEnd/>
              <a:tailEnd/>
            </a:ln>
            <a:effectLst/>
          </p:spPr>
          <p:txBody>
            <a:bodyPr/>
            <a:lstStyle/>
            <a:p>
              <a:endParaRPr lang="es-ES_tradnl" sz="2400"/>
            </a:p>
          </p:txBody>
        </p:sp>
        <p:sp>
          <p:nvSpPr>
            <p:cNvPr id="68648" name="Text Box 40"/>
            <p:cNvSpPr txBox="1">
              <a:spLocks noChangeArrowheads="1"/>
            </p:cNvSpPr>
            <p:nvPr/>
          </p:nvSpPr>
          <p:spPr bwMode="auto">
            <a:xfrm>
              <a:off x="1540" y="10337"/>
              <a:ext cx="1722" cy="1008"/>
            </a:xfrm>
            <a:prstGeom prst="rect">
              <a:avLst/>
            </a:prstGeom>
            <a:noFill/>
            <a:ln w="9525">
              <a:noFill/>
              <a:miter lim="800000"/>
              <a:headEnd/>
              <a:tailEnd/>
            </a:ln>
            <a:effectLst/>
          </p:spPr>
          <p:txBody>
            <a:bodyPr/>
            <a:lstStyle/>
            <a:p>
              <a:pPr algn="just"/>
              <a:r>
                <a:rPr lang="es-AR" sz="1100" b="1" dirty="0">
                  <a:solidFill>
                    <a:srgbClr val="FFFF00"/>
                  </a:solidFill>
                  <a:effectLst>
                    <a:outerShdw blurRad="38100" dist="38100" dir="2700000" algn="tl">
                      <a:srgbClr val="000000">
                        <a:alpha val="43137"/>
                      </a:srgbClr>
                    </a:outerShdw>
                  </a:effectLst>
                  <a:cs typeface="Times New Roman" pitchFamily="18" charset="0"/>
                </a:rPr>
                <a:t>Financiamiento de los programas públicos existentes </a:t>
              </a:r>
              <a:endParaRPr lang="es-AR" sz="1100" b="1" dirty="0">
                <a:solidFill>
                  <a:srgbClr val="FFFF00"/>
                </a:solidFill>
                <a:effectLst>
                  <a:outerShdw blurRad="38100" dist="38100" dir="2700000" algn="tl">
                    <a:srgbClr val="000000">
                      <a:alpha val="43137"/>
                    </a:srgbClr>
                  </a:outerShdw>
                </a:effectLst>
              </a:endParaRPr>
            </a:p>
          </p:txBody>
        </p:sp>
        <p:sp>
          <p:nvSpPr>
            <p:cNvPr id="68649" name="Line 41"/>
            <p:cNvSpPr>
              <a:spLocks noChangeShapeType="1"/>
            </p:cNvSpPr>
            <p:nvPr/>
          </p:nvSpPr>
          <p:spPr bwMode="auto">
            <a:xfrm>
              <a:off x="2347" y="11194"/>
              <a:ext cx="0" cy="1015"/>
            </a:xfrm>
            <a:prstGeom prst="line">
              <a:avLst/>
            </a:prstGeom>
            <a:noFill/>
            <a:ln w="19050">
              <a:solidFill>
                <a:srgbClr val="000000"/>
              </a:solidFill>
              <a:round/>
              <a:headEnd/>
              <a:tailEnd type="triangle" w="med" len="med"/>
            </a:ln>
            <a:effectLst/>
          </p:spPr>
          <p:txBody>
            <a:bodyPr/>
            <a:lstStyle/>
            <a:p>
              <a:endParaRPr lang="es-ES_tradnl" sz="2400"/>
            </a:p>
          </p:txBody>
        </p:sp>
        <p:sp>
          <p:nvSpPr>
            <p:cNvPr id="68650" name="Line 42"/>
            <p:cNvSpPr>
              <a:spLocks noChangeShapeType="1"/>
            </p:cNvSpPr>
            <p:nvPr/>
          </p:nvSpPr>
          <p:spPr bwMode="auto">
            <a:xfrm>
              <a:off x="7291" y="8897"/>
              <a:ext cx="1291" cy="921"/>
            </a:xfrm>
            <a:prstGeom prst="line">
              <a:avLst/>
            </a:prstGeom>
            <a:noFill/>
            <a:ln w="12700">
              <a:solidFill>
                <a:srgbClr val="000000"/>
              </a:solidFill>
              <a:round/>
              <a:headEnd/>
              <a:tailEnd/>
            </a:ln>
            <a:effectLst/>
          </p:spPr>
          <p:txBody>
            <a:bodyPr/>
            <a:lstStyle/>
            <a:p>
              <a:endParaRPr lang="es-ES_tradnl" sz="2400"/>
            </a:p>
          </p:txBody>
        </p:sp>
        <p:sp>
          <p:nvSpPr>
            <p:cNvPr id="68651" name="Text Box 43"/>
            <p:cNvSpPr txBox="1">
              <a:spLocks noChangeArrowheads="1"/>
            </p:cNvSpPr>
            <p:nvPr/>
          </p:nvSpPr>
          <p:spPr bwMode="auto">
            <a:xfrm>
              <a:off x="8572" y="9329"/>
              <a:ext cx="1728" cy="818"/>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a:lstStyle/>
            <a:p>
              <a:pPr algn="ctr"/>
              <a:r>
                <a:rPr lang="es-AR" sz="1600" b="1" dirty="0">
                  <a:solidFill>
                    <a:schemeClr val="tx1"/>
                  </a:solidFill>
                  <a:effectLst>
                    <a:outerShdw blurRad="38100" dist="38100" dir="2700000" algn="tl">
                      <a:srgbClr val="000000">
                        <a:alpha val="43137"/>
                      </a:srgbClr>
                    </a:outerShdw>
                  </a:effectLst>
                  <a:cs typeface="Times New Roman" pitchFamily="18" charset="0"/>
                </a:rPr>
                <a:t>Gasto Primario</a:t>
              </a:r>
              <a:endParaRPr lang="es-ES" sz="1600" b="1" dirty="0">
                <a:solidFill>
                  <a:schemeClr val="tx1"/>
                </a:solidFill>
                <a:effectLst>
                  <a:outerShdw blurRad="38100" dist="38100" dir="2700000" algn="tl">
                    <a:srgbClr val="000000">
                      <a:alpha val="43137"/>
                    </a:srgbClr>
                  </a:outerShdw>
                </a:effectLst>
              </a:endParaRPr>
            </a:p>
            <a:p>
              <a:pPr algn="ctr" eaLnBrk="0" hangingPunct="0"/>
              <a:r>
                <a:rPr lang="es-AR" sz="1600" b="1" dirty="0">
                  <a:solidFill>
                    <a:schemeClr val="tx1"/>
                  </a:solidFill>
                  <a:effectLst>
                    <a:outerShdw blurRad="38100" dist="38100" dir="2700000" algn="tl">
                      <a:srgbClr val="000000">
                        <a:alpha val="43137"/>
                      </a:srgbClr>
                    </a:outerShdw>
                  </a:effectLst>
                  <a:cs typeface="Times New Roman" pitchFamily="18" charset="0"/>
                </a:rPr>
                <a:t>Total</a:t>
              </a:r>
              <a:endParaRPr lang="es-AR" sz="1600" b="1" dirty="0">
                <a:solidFill>
                  <a:schemeClr val="tx1"/>
                </a:solidFill>
                <a:effectLst>
                  <a:outerShdw blurRad="38100" dist="38100" dir="2700000" algn="tl">
                    <a:srgbClr val="000000">
                      <a:alpha val="43137"/>
                    </a:srgbClr>
                  </a:outerShdw>
                </a:effectLst>
              </a:endParaRPr>
            </a:p>
          </p:txBody>
        </p:sp>
        <p:sp>
          <p:nvSpPr>
            <p:cNvPr id="68652" name="Line 44"/>
            <p:cNvSpPr>
              <a:spLocks noChangeShapeType="1"/>
            </p:cNvSpPr>
            <p:nvPr/>
          </p:nvSpPr>
          <p:spPr bwMode="auto">
            <a:xfrm flipV="1">
              <a:off x="3152" y="9358"/>
              <a:ext cx="0" cy="248"/>
            </a:xfrm>
            <a:prstGeom prst="line">
              <a:avLst/>
            </a:prstGeom>
            <a:noFill/>
            <a:ln w="38100">
              <a:solidFill>
                <a:srgbClr val="FF0000"/>
              </a:solidFill>
              <a:prstDash val="dash"/>
              <a:round/>
              <a:headEnd/>
              <a:tailEnd/>
            </a:ln>
            <a:effectLst/>
          </p:spPr>
          <p:txBody>
            <a:bodyPr/>
            <a:lstStyle/>
            <a:p>
              <a:endParaRPr lang="es-ES_tradnl" sz="2400"/>
            </a:p>
          </p:txBody>
        </p:sp>
        <p:sp>
          <p:nvSpPr>
            <p:cNvPr id="68653" name="Line 45"/>
            <p:cNvSpPr>
              <a:spLocks noChangeShapeType="1"/>
            </p:cNvSpPr>
            <p:nvPr/>
          </p:nvSpPr>
          <p:spPr bwMode="auto">
            <a:xfrm>
              <a:off x="3152" y="9607"/>
              <a:ext cx="1530" cy="0"/>
            </a:xfrm>
            <a:prstGeom prst="line">
              <a:avLst/>
            </a:prstGeom>
            <a:noFill/>
            <a:ln w="38100">
              <a:solidFill>
                <a:srgbClr val="FF0000"/>
              </a:solidFill>
              <a:prstDash val="dash"/>
              <a:round/>
              <a:headEnd/>
              <a:tailEnd/>
            </a:ln>
            <a:effectLst/>
          </p:spPr>
          <p:txBody>
            <a:bodyPr/>
            <a:lstStyle/>
            <a:p>
              <a:endParaRPr lang="es-ES_tradnl" sz="2400"/>
            </a:p>
          </p:txBody>
        </p:sp>
        <p:sp>
          <p:nvSpPr>
            <p:cNvPr id="68654" name="Line 46"/>
            <p:cNvSpPr>
              <a:spLocks noChangeShapeType="1"/>
            </p:cNvSpPr>
            <p:nvPr/>
          </p:nvSpPr>
          <p:spPr bwMode="auto">
            <a:xfrm flipV="1">
              <a:off x="4682" y="9607"/>
              <a:ext cx="0" cy="372"/>
            </a:xfrm>
            <a:prstGeom prst="line">
              <a:avLst/>
            </a:prstGeom>
            <a:noFill/>
            <a:ln w="38100">
              <a:solidFill>
                <a:srgbClr val="FF0000"/>
              </a:solidFill>
              <a:prstDash val="dash"/>
              <a:round/>
              <a:headEnd/>
              <a:tailEnd/>
            </a:ln>
            <a:effectLst/>
          </p:spPr>
          <p:txBody>
            <a:bodyPr/>
            <a:lstStyle/>
            <a:p>
              <a:endParaRPr lang="es-ES_tradnl" sz="2400"/>
            </a:p>
          </p:txBody>
        </p:sp>
        <p:sp>
          <p:nvSpPr>
            <p:cNvPr id="68655" name="Line 47"/>
            <p:cNvSpPr>
              <a:spLocks noChangeShapeType="1"/>
            </p:cNvSpPr>
            <p:nvPr/>
          </p:nvSpPr>
          <p:spPr bwMode="auto">
            <a:xfrm>
              <a:off x="4682" y="10224"/>
              <a:ext cx="1530" cy="0"/>
            </a:xfrm>
            <a:prstGeom prst="line">
              <a:avLst/>
            </a:prstGeom>
            <a:noFill/>
            <a:ln w="38100">
              <a:solidFill>
                <a:srgbClr val="FF0000"/>
              </a:solidFill>
              <a:prstDash val="dash"/>
              <a:round/>
              <a:headEnd/>
              <a:tailEnd/>
            </a:ln>
            <a:effectLst/>
          </p:spPr>
          <p:txBody>
            <a:bodyPr/>
            <a:lstStyle/>
            <a:p>
              <a:endParaRPr lang="es-ES_tradnl" sz="2400"/>
            </a:p>
          </p:txBody>
        </p:sp>
        <p:sp>
          <p:nvSpPr>
            <p:cNvPr id="68656" name="Line 48"/>
            <p:cNvSpPr>
              <a:spLocks noChangeShapeType="1"/>
            </p:cNvSpPr>
            <p:nvPr/>
          </p:nvSpPr>
          <p:spPr bwMode="auto">
            <a:xfrm flipV="1">
              <a:off x="6213" y="10080"/>
              <a:ext cx="0" cy="371"/>
            </a:xfrm>
            <a:prstGeom prst="line">
              <a:avLst/>
            </a:prstGeom>
            <a:noFill/>
            <a:ln w="38100">
              <a:solidFill>
                <a:srgbClr val="FF0000"/>
              </a:solidFill>
              <a:prstDash val="dash"/>
              <a:round/>
              <a:headEnd/>
              <a:tailEnd/>
            </a:ln>
            <a:effectLst/>
          </p:spPr>
          <p:txBody>
            <a:bodyPr/>
            <a:lstStyle/>
            <a:p>
              <a:endParaRPr lang="es-ES_tradnl" sz="2400"/>
            </a:p>
          </p:txBody>
        </p:sp>
        <p:sp>
          <p:nvSpPr>
            <p:cNvPr id="68657" name="Line 49"/>
            <p:cNvSpPr>
              <a:spLocks noChangeShapeType="1"/>
            </p:cNvSpPr>
            <p:nvPr/>
          </p:nvSpPr>
          <p:spPr bwMode="auto">
            <a:xfrm>
              <a:off x="6213" y="10481"/>
              <a:ext cx="1528" cy="0"/>
            </a:xfrm>
            <a:prstGeom prst="line">
              <a:avLst/>
            </a:prstGeom>
            <a:noFill/>
            <a:ln w="38100">
              <a:solidFill>
                <a:srgbClr val="FF0000"/>
              </a:solidFill>
              <a:prstDash val="dash"/>
              <a:round/>
              <a:headEnd/>
              <a:tailEnd/>
            </a:ln>
            <a:effectLst/>
          </p:spPr>
          <p:txBody>
            <a:bodyPr/>
            <a:lstStyle/>
            <a:p>
              <a:endParaRPr lang="es-ES_tradnl" sz="2400"/>
            </a:p>
          </p:txBody>
        </p:sp>
        <p:sp>
          <p:nvSpPr>
            <p:cNvPr id="68658" name="Freeform 50"/>
            <p:cNvSpPr>
              <a:spLocks/>
            </p:cNvSpPr>
            <p:nvPr/>
          </p:nvSpPr>
          <p:spPr bwMode="auto">
            <a:xfrm>
              <a:off x="1521" y="11899"/>
              <a:ext cx="162" cy="310"/>
            </a:xfrm>
            <a:custGeom>
              <a:avLst/>
              <a:gdLst/>
              <a:ahLst/>
              <a:cxnLst>
                <a:cxn ang="0">
                  <a:pos x="46" y="0"/>
                </a:cxn>
                <a:cxn ang="0">
                  <a:pos x="91" y="45"/>
                </a:cxn>
                <a:cxn ang="0">
                  <a:pos x="0" y="91"/>
                </a:cxn>
                <a:cxn ang="0">
                  <a:pos x="91" y="136"/>
                </a:cxn>
                <a:cxn ang="0">
                  <a:pos x="46" y="181"/>
                </a:cxn>
                <a:cxn ang="0">
                  <a:pos x="0" y="181"/>
                </a:cxn>
                <a:cxn ang="0">
                  <a:pos x="46" y="181"/>
                </a:cxn>
              </a:cxnLst>
              <a:rect l="0" t="0" r="r" b="b"/>
              <a:pathLst>
                <a:path w="99" h="188">
                  <a:moveTo>
                    <a:pt x="46" y="0"/>
                  </a:moveTo>
                  <a:cubicBezTo>
                    <a:pt x="72" y="15"/>
                    <a:pt x="99" y="30"/>
                    <a:pt x="91" y="45"/>
                  </a:cubicBezTo>
                  <a:cubicBezTo>
                    <a:pt x="83" y="60"/>
                    <a:pt x="0" y="76"/>
                    <a:pt x="0" y="91"/>
                  </a:cubicBezTo>
                  <a:cubicBezTo>
                    <a:pt x="0" y="106"/>
                    <a:pt x="83" y="121"/>
                    <a:pt x="91" y="136"/>
                  </a:cubicBezTo>
                  <a:cubicBezTo>
                    <a:pt x="99" y="151"/>
                    <a:pt x="61" y="174"/>
                    <a:pt x="46" y="181"/>
                  </a:cubicBezTo>
                  <a:cubicBezTo>
                    <a:pt x="31" y="188"/>
                    <a:pt x="0" y="181"/>
                    <a:pt x="0" y="181"/>
                  </a:cubicBezTo>
                  <a:cubicBezTo>
                    <a:pt x="0" y="181"/>
                    <a:pt x="38" y="181"/>
                    <a:pt x="46" y="181"/>
                  </a:cubicBezTo>
                </a:path>
              </a:pathLst>
            </a:custGeom>
            <a:noFill/>
            <a:ln w="25400">
              <a:solidFill>
                <a:srgbClr val="3366FF"/>
              </a:solidFill>
              <a:round/>
              <a:headEnd/>
              <a:tailEnd/>
            </a:ln>
            <a:effectLst/>
          </p:spPr>
          <p:txBody>
            <a:bodyPr/>
            <a:lstStyle/>
            <a:p>
              <a:endParaRPr lang="es-ES_tradnl" sz="2400"/>
            </a:p>
          </p:txBody>
        </p:sp>
        <p:sp>
          <p:nvSpPr>
            <p:cNvPr id="68659" name="Freeform 51"/>
            <p:cNvSpPr>
              <a:spLocks/>
            </p:cNvSpPr>
            <p:nvPr/>
          </p:nvSpPr>
          <p:spPr bwMode="auto">
            <a:xfrm>
              <a:off x="3071" y="11899"/>
              <a:ext cx="162" cy="310"/>
            </a:xfrm>
            <a:custGeom>
              <a:avLst/>
              <a:gdLst/>
              <a:ahLst/>
              <a:cxnLst>
                <a:cxn ang="0">
                  <a:pos x="46" y="0"/>
                </a:cxn>
                <a:cxn ang="0">
                  <a:pos x="91" y="45"/>
                </a:cxn>
                <a:cxn ang="0">
                  <a:pos x="0" y="91"/>
                </a:cxn>
                <a:cxn ang="0">
                  <a:pos x="91" y="136"/>
                </a:cxn>
                <a:cxn ang="0">
                  <a:pos x="46" y="181"/>
                </a:cxn>
                <a:cxn ang="0">
                  <a:pos x="0" y="181"/>
                </a:cxn>
                <a:cxn ang="0">
                  <a:pos x="46" y="181"/>
                </a:cxn>
              </a:cxnLst>
              <a:rect l="0" t="0" r="r" b="b"/>
              <a:pathLst>
                <a:path w="99" h="188">
                  <a:moveTo>
                    <a:pt x="46" y="0"/>
                  </a:moveTo>
                  <a:cubicBezTo>
                    <a:pt x="72" y="15"/>
                    <a:pt x="99" y="30"/>
                    <a:pt x="91" y="45"/>
                  </a:cubicBezTo>
                  <a:cubicBezTo>
                    <a:pt x="83" y="60"/>
                    <a:pt x="0" y="76"/>
                    <a:pt x="0" y="91"/>
                  </a:cubicBezTo>
                  <a:cubicBezTo>
                    <a:pt x="0" y="106"/>
                    <a:pt x="83" y="121"/>
                    <a:pt x="91" y="136"/>
                  </a:cubicBezTo>
                  <a:cubicBezTo>
                    <a:pt x="99" y="151"/>
                    <a:pt x="61" y="174"/>
                    <a:pt x="46" y="181"/>
                  </a:cubicBezTo>
                  <a:cubicBezTo>
                    <a:pt x="31" y="188"/>
                    <a:pt x="0" y="181"/>
                    <a:pt x="0" y="181"/>
                  </a:cubicBezTo>
                  <a:cubicBezTo>
                    <a:pt x="0" y="181"/>
                    <a:pt x="38" y="181"/>
                    <a:pt x="46" y="181"/>
                  </a:cubicBezTo>
                </a:path>
              </a:pathLst>
            </a:custGeom>
            <a:noFill/>
            <a:ln w="12700">
              <a:solidFill>
                <a:srgbClr val="3366FF"/>
              </a:solidFill>
              <a:round/>
              <a:headEnd/>
              <a:tailEnd/>
            </a:ln>
            <a:effectLst/>
          </p:spPr>
          <p:txBody>
            <a:bodyPr/>
            <a:lstStyle/>
            <a:p>
              <a:endParaRPr lang="es-ES_tradnl" sz="2400"/>
            </a:p>
          </p:txBody>
        </p:sp>
        <p:sp>
          <p:nvSpPr>
            <p:cNvPr id="68660" name="Freeform 52"/>
            <p:cNvSpPr>
              <a:spLocks/>
            </p:cNvSpPr>
            <p:nvPr/>
          </p:nvSpPr>
          <p:spPr bwMode="auto">
            <a:xfrm>
              <a:off x="4602" y="11899"/>
              <a:ext cx="162" cy="310"/>
            </a:xfrm>
            <a:custGeom>
              <a:avLst/>
              <a:gdLst/>
              <a:ahLst/>
              <a:cxnLst>
                <a:cxn ang="0">
                  <a:pos x="46" y="0"/>
                </a:cxn>
                <a:cxn ang="0">
                  <a:pos x="91" y="45"/>
                </a:cxn>
                <a:cxn ang="0">
                  <a:pos x="0" y="91"/>
                </a:cxn>
                <a:cxn ang="0">
                  <a:pos x="91" y="136"/>
                </a:cxn>
                <a:cxn ang="0">
                  <a:pos x="46" y="181"/>
                </a:cxn>
                <a:cxn ang="0">
                  <a:pos x="0" y="181"/>
                </a:cxn>
                <a:cxn ang="0">
                  <a:pos x="46" y="181"/>
                </a:cxn>
              </a:cxnLst>
              <a:rect l="0" t="0" r="r" b="b"/>
              <a:pathLst>
                <a:path w="99" h="188">
                  <a:moveTo>
                    <a:pt x="46" y="0"/>
                  </a:moveTo>
                  <a:cubicBezTo>
                    <a:pt x="72" y="15"/>
                    <a:pt x="99" y="30"/>
                    <a:pt x="91" y="45"/>
                  </a:cubicBezTo>
                  <a:cubicBezTo>
                    <a:pt x="83" y="60"/>
                    <a:pt x="0" y="76"/>
                    <a:pt x="0" y="91"/>
                  </a:cubicBezTo>
                  <a:cubicBezTo>
                    <a:pt x="0" y="106"/>
                    <a:pt x="83" y="121"/>
                    <a:pt x="91" y="136"/>
                  </a:cubicBezTo>
                  <a:cubicBezTo>
                    <a:pt x="99" y="151"/>
                    <a:pt x="61" y="174"/>
                    <a:pt x="46" y="181"/>
                  </a:cubicBezTo>
                  <a:cubicBezTo>
                    <a:pt x="31" y="188"/>
                    <a:pt x="0" y="181"/>
                    <a:pt x="0" y="181"/>
                  </a:cubicBezTo>
                  <a:cubicBezTo>
                    <a:pt x="0" y="181"/>
                    <a:pt x="38" y="181"/>
                    <a:pt x="46" y="181"/>
                  </a:cubicBezTo>
                </a:path>
              </a:pathLst>
            </a:custGeom>
            <a:noFill/>
            <a:ln w="12700">
              <a:solidFill>
                <a:srgbClr val="3366FF"/>
              </a:solidFill>
              <a:round/>
              <a:headEnd/>
              <a:tailEnd/>
            </a:ln>
            <a:effectLst/>
          </p:spPr>
          <p:txBody>
            <a:bodyPr/>
            <a:lstStyle/>
            <a:p>
              <a:endParaRPr lang="es-ES_tradnl" sz="2400"/>
            </a:p>
          </p:txBody>
        </p:sp>
        <p:sp>
          <p:nvSpPr>
            <p:cNvPr id="68661" name="Freeform 53"/>
            <p:cNvSpPr>
              <a:spLocks/>
            </p:cNvSpPr>
            <p:nvPr/>
          </p:nvSpPr>
          <p:spPr bwMode="auto">
            <a:xfrm>
              <a:off x="6133" y="11899"/>
              <a:ext cx="161" cy="310"/>
            </a:xfrm>
            <a:custGeom>
              <a:avLst/>
              <a:gdLst/>
              <a:ahLst/>
              <a:cxnLst>
                <a:cxn ang="0">
                  <a:pos x="46" y="0"/>
                </a:cxn>
                <a:cxn ang="0">
                  <a:pos x="91" y="45"/>
                </a:cxn>
                <a:cxn ang="0">
                  <a:pos x="0" y="91"/>
                </a:cxn>
                <a:cxn ang="0">
                  <a:pos x="91" y="136"/>
                </a:cxn>
                <a:cxn ang="0">
                  <a:pos x="46" y="181"/>
                </a:cxn>
                <a:cxn ang="0">
                  <a:pos x="0" y="181"/>
                </a:cxn>
                <a:cxn ang="0">
                  <a:pos x="46" y="181"/>
                </a:cxn>
              </a:cxnLst>
              <a:rect l="0" t="0" r="r" b="b"/>
              <a:pathLst>
                <a:path w="99" h="188">
                  <a:moveTo>
                    <a:pt x="46" y="0"/>
                  </a:moveTo>
                  <a:cubicBezTo>
                    <a:pt x="72" y="15"/>
                    <a:pt x="99" y="30"/>
                    <a:pt x="91" y="45"/>
                  </a:cubicBezTo>
                  <a:cubicBezTo>
                    <a:pt x="83" y="60"/>
                    <a:pt x="0" y="76"/>
                    <a:pt x="0" y="91"/>
                  </a:cubicBezTo>
                  <a:cubicBezTo>
                    <a:pt x="0" y="106"/>
                    <a:pt x="83" y="121"/>
                    <a:pt x="91" y="136"/>
                  </a:cubicBezTo>
                  <a:cubicBezTo>
                    <a:pt x="99" y="151"/>
                    <a:pt x="61" y="174"/>
                    <a:pt x="46" y="181"/>
                  </a:cubicBezTo>
                  <a:cubicBezTo>
                    <a:pt x="31" y="188"/>
                    <a:pt x="0" y="181"/>
                    <a:pt x="0" y="181"/>
                  </a:cubicBezTo>
                  <a:cubicBezTo>
                    <a:pt x="0" y="181"/>
                    <a:pt x="38" y="181"/>
                    <a:pt x="46" y="181"/>
                  </a:cubicBezTo>
                </a:path>
              </a:pathLst>
            </a:custGeom>
            <a:noFill/>
            <a:ln w="12700">
              <a:solidFill>
                <a:srgbClr val="3366FF"/>
              </a:solidFill>
              <a:round/>
              <a:headEnd/>
              <a:tailEnd/>
            </a:ln>
            <a:effectLst/>
          </p:spPr>
          <p:txBody>
            <a:bodyPr/>
            <a:lstStyle/>
            <a:p>
              <a:endParaRPr lang="es-ES_tradnl" sz="2400"/>
            </a:p>
          </p:txBody>
        </p:sp>
        <p:sp>
          <p:nvSpPr>
            <p:cNvPr id="68662" name="Freeform 54"/>
            <p:cNvSpPr>
              <a:spLocks/>
            </p:cNvSpPr>
            <p:nvPr/>
          </p:nvSpPr>
          <p:spPr bwMode="auto">
            <a:xfrm>
              <a:off x="7665" y="11899"/>
              <a:ext cx="159" cy="310"/>
            </a:xfrm>
            <a:custGeom>
              <a:avLst/>
              <a:gdLst/>
              <a:ahLst/>
              <a:cxnLst>
                <a:cxn ang="0">
                  <a:pos x="46" y="0"/>
                </a:cxn>
                <a:cxn ang="0">
                  <a:pos x="91" y="45"/>
                </a:cxn>
                <a:cxn ang="0">
                  <a:pos x="0" y="91"/>
                </a:cxn>
                <a:cxn ang="0">
                  <a:pos x="91" y="136"/>
                </a:cxn>
                <a:cxn ang="0">
                  <a:pos x="46" y="181"/>
                </a:cxn>
                <a:cxn ang="0">
                  <a:pos x="0" y="181"/>
                </a:cxn>
                <a:cxn ang="0">
                  <a:pos x="46" y="181"/>
                </a:cxn>
              </a:cxnLst>
              <a:rect l="0" t="0" r="r" b="b"/>
              <a:pathLst>
                <a:path w="99" h="188">
                  <a:moveTo>
                    <a:pt x="46" y="0"/>
                  </a:moveTo>
                  <a:cubicBezTo>
                    <a:pt x="72" y="15"/>
                    <a:pt x="99" y="30"/>
                    <a:pt x="91" y="45"/>
                  </a:cubicBezTo>
                  <a:cubicBezTo>
                    <a:pt x="83" y="60"/>
                    <a:pt x="0" y="76"/>
                    <a:pt x="0" y="91"/>
                  </a:cubicBezTo>
                  <a:cubicBezTo>
                    <a:pt x="0" y="106"/>
                    <a:pt x="83" y="121"/>
                    <a:pt x="91" y="136"/>
                  </a:cubicBezTo>
                  <a:cubicBezTo>
                    <a:pt x="99" y="151"/>
                    <a:pt x="61" y="174"/>
                    <a:pt x="46" y="181"/>
                  </a:cubicBezTo>
                  <a:cubicBezTo>
                    <a:pt x="31" y="188"/>
                    <a:pt x="0" y="181"/>
                    <a:pt x="0" y="181"/>
                  </a:cubicBezTo>
                  <a:cubicBezTo>
                    <a:pt x="0" y="181"/>
                    <a:pt x="38" y="181"/>
                    <a:pt x="46" y="181"/>
                  </a:cubicBezTo>
                </a:path>
              </a:pathLst>
            </a:custGeom>
            <a:noFill/>
            <a:ln w="12700">
              <a:solidFill>
                <a:srgbClr val="3366FF"/>
              </a:solidFill>
              <a:round/>
              <a:headEnd/>
              <a:tailEnd/>
            </a:ln>
            <a:effectLst/>
          </p:spPr>
          <p:txBody>
            <a:bodyPr/>
            <a:lstStyle/>
            <a:p>
              <a:endParaRPr lang="es-ES_tradnl" sz="2400"/>
            </a:p>
          </p:txBody>
        </p:sp>
        <p:sp>
          <p:nvSpPr>
            <p:cNvPr id="68663" name="Text Box 55"/>
            <p:cNvSpPr txBox="1">
              <a:spLocks noChangeArrowheads="1"/>
            </p:cNvSpPr>
            <p:nvPr/>
          </p:nvSpPr>
          <p:spPr bwMode="auto">
            <a:xfrm>
              <a:off x="4536" y="9473"/>
              <a:ext cx="1865" cy="607"/>
            </a:xfrm>
            <a:prstGeom prst="rect">
              <a:avLst/>
            </a:prstGeom>
            <a:noFill/>
            <a:ln w="9525">
              <a:noFill/>
              <a:miter lim="800000"/>
              <a:headEnd/>
              <a:tailEnd/>
            </a:ln>
            <a:effectLst/>
          </p:spPr>
          <p:txBody>
            <a:bodyPr/>
            <a:lstStyle/>
            <a:p>
              <a:pPr algn="ctr"/>
              <a:r>
                <a:rPr lang="es-AR" sz="1050" b="1" dirty="0">
                  <a:solidFill>
                    <a:srgbClr val="FFFF00"/>
                  </a:solidFill>
                  <a:effectLst>
                    <a:outerShdw blurRad="38100" dist="38100" dir="2700000" algn="tl">
                      <a:srgbClr val="000000">
                        <a:alpha val="43137"/>
                      </a:srgbClr>
                    </a:outerShdw>
                  </a:effectLst>
                  <a:ea typeface="Times New Roman" pitchFamily="18" charset="0"/>
                  <a:cs typeface="Arial" charset="0"/>
                </a:rPr>
                <a:t>Ahorro por eficiencia</a:t>
              </a:r>
            </a:p>
            <a:p>
              <a:pPr algn="ctr"/>
              <a:r>
                <a:rPr lang="es-AR" sz="1050" b="1" dirty="0">
                  <a:solidFill>
                    <a:srgbClr val="FFFF00"/>
                  </a:solidFill>
                  <a:effectLst>
                    <a:outerShdw blurRad="38100" dist="38100" dir="2700000" algn="tl">
                      <a:srgbClr val="000000">
                        <a:alpha val="43137"/>
                      </a:srgbClr>
                    </a:outerShdw>
                  </a:effectLst>
                  <a:ea typeface="Times New Roman" pitchFamily="18" charset="0"/>
                  <a:cs typeface="Arial" charset="0"/>
                </a:rPr>
                <a:t> y recursos liberados</a:t>
              </a:r>
              <a:r>
                <a:rPr lang="es-AR" sz="1100" b="1" dirty="0">
                  <a:solidFill>
                    <a:srgbClr val="FFFF00"/>
                  </a:solidFill>
                  <a:effectLst>
                    <a:outerShdw blurRad="38100" dist="38100" dir="2700000" algn="tl">
                      <a:srgbClr val="000000">
                        <a:alpha val="43137"/>
                      </a:srgbClr>
                    </a:outerShdw>
                  </a:effectLst>
                  <a:ea typeface="Times New Roman" pitchFamily="18" charset="0"/>
                  <a:cs typeface="Arial" charset="0"/>
                </a:rPr>
                <a:t>  </a:t>
              </a:r>
            </a:p>
          </p:txBody>
        </p:sp>
        <p:sp>
          <p:nvSpPr>
            <p:cNvPr id="68664" name="Line 56"/>
            <p:cNvSpPr>
              <a:spLocks noChangeShapeType="1"/>
            </p:cNvSpPr>
            <p:nvPr/>
          </p:nvSpPr>
          <p:spPr bwMode="auto">
            <a:xfrm flipV="1">
              <a:off x="5409" y="9358"/>
              <a:ext cx="0" cy="125"/>
            </a:xfrm>
            <a:prstGeom prst="line">
              <a:avLst/>
            </a:prstGeom>
            <a:noFill/>
            <a:ln w="19050">
              <a:solidFill>
                <a:srgbClr val="000000"/>
              </a:solidFill>
              <a:round/>
              <a:headEnd/>
              <a:tailEnd type="triangle" w="med" len="med"/>
            </a:ln>
            <a:effectLst/>
          </p:spPr>
          <p:txBody>
            <a:bodyPr/>
            <a:lstStyle/>
            <a:p>
              <a:endParaRPr lang="es-ES_tradnl" sz="2400"/>
            </a:p>
          </p:txBody>
        </p:sp>
        <p:sp>
          <p:nvSpPr>
            <p:cNvPr id="68665" name="Line 57"/>
            <p:cNvSpPr>
              <a:spLocks noChangeShapeType="1"/>
            </p:cNvSpPr>
            <p:nvPr/>
          </p:nvSpPr>
          <p:spPr bwMode="auto">
            <a:xfrm>
              <a:off x="5409" y="10101"/>
              <a:ext cx="0" cy="123"/>
            </a:xfrm>
            <a:prstGeom prst="line">
              <a:avLst/>
            </a:prstGeom>
            <a:noFill/>
            <a:ln w="19050">
              <a:solidFill>
                <a:srgbClr val="000000"/>
              </a:solidFill>
              <a:round/>
              <a:headEnd/>
              <a:tailEnd type="triangle" w="med" len="med"/>
            </a:ln>
            <a:effectLst/>
          </p:spPr>
          <p:txBody>
            <a:bodyPr/>
            <a:lstStyle/>
            <a:p>
              <a:endParaRPr lang="es-ES_tradnl" sz="2400"/>
            </a:p>
          </p:txBody>
        </p:sp>
        <p:sp>
          <p:nvSpPr>
            <p:cNvPr id="68666" name="Text Box 58"/>
            <p:cNvSpPr txBox="1">
              <a:spLocks noChangeArrowheads="1"/>
            </p:cNvSpPr>
            <p:nvPr/>
          </p:nvSpPr>
          <p:spPr bwMode="auto">
            <a:xfrm>
              <a:off x="6129" y="10976"/>
              <a:ext cx="1692" cy="432"/>
            </a:xfrm>
            <a:prstGeom prst="rect">
              <a:avLst/>
            </a:prstGeom>
            <a:noFill/>
            <a:ln w="9525">
              <a:noFill/>
              <a:miter lim="800000"/>
              <a:headEnd/>
              <a:tailEnd/>
            </a:ln>
            <a:effectLst/>
          </p:spPr>
          <p:txBody>
            <a:bodyPr/>
            <a:lstStyle/>
            <a:p>
              <a:pPr algn="ctr"/>
              <a:r>
                <a:rPr lang="es-AR" sz="1100" b="1" dirty="0">
                  <a:solidFill>
                    <a:srgbClr val="FFFF00"/>
                  </a:solidFill>
                  <a:effectLst>
                    <a:outerShdw blurRad="38100" dist="38100" dir="2700000" algn="tl">
                      <a:srgbClr val="000000">
                        <a:alpha val="43137"/>
                      </a:srgbClr>
                    </a:outerShdw>
                  </a:effectLst>
                  <a:latin typeface="Verdana" pitchFamily="34" charset="0"/>
                  <a:cs typeface="Times New Roman" pitchFamily="18" charset="0"/>
                </a:rPr>
                <a:t>Asignación Base</a:t>
              </a:r>
              <a:endParaRPr lang="es-AR" sz="1100" b="1" dirty="0">
                <a:solidFill>
                  <a:srgbClr val="FFFF00"/>
                </a:solidFill>
                <a:effectLst>
                  <a:outerShdw blurRad="38100" dist="38100" dir="2700000" algn="tl">
                    <a:srgbClr val="000000">
                      <a:alpha val="43137"/>
                    </a:srgbClr>
                  </a:outerShdw>
                </a:effectLst>
              </a:endParaRPr>
            </a:p>
          </p:txBody>
        </p:sp>
        <p:sp>
          <p:nvSpPr>
            <p:cNvPr id="68667" name="Line 59"/>
            <p:cNvSpPr>
              <a:spLocks noChangeShapeType="1"/>
            </p:cNvSpPr>
            <p:nvPr/>
          </p:nvSpPr>
          <p:spPr bwMode="auto">
            <a:xfrm flipV="1">
              <a:off x="6937" y="10615"/>
              <a:ext cx="0" cy="442"/>
            </a:xfrm>
            <a:prstGeom prst="line">
              <a:avLst/>
            </a:prstGeom>
            <a:noFill/>
            <a:ln w="19050">
              <a:solidFill>
                <a:srgbClr val="000000"/>
              </a:solidFill>
              <a:round/>
              <a:headEnd/>
              <a:tailEnd type="triangle" w="med" len="med"/>
            </a:ln>
            <a:effectLst/>
          </p:spPr>
          <p:txBody>
            <a:bodyPr/>
            <a:lstStyle/>
            <a:p>
              <a:endParaRPr lang="es-ES_tradnl" sz="2400"/>
            </a:p>
          </p:txBody>
        </p:sp>
        <p:sp>
          <p:nvSpPr>
            <p:cNvPr id="68668" name="Line 60"/>
            <p:cNvSpPr>
              <a:spLocks noChangeShapeType="1"/>
            </p:cNvSpPr>
            <p:nvPr/>
          </p:nvSpPr>
          <p:spPr bwMode="auto">
            <a:xfrm>
              <a:off x="6937" y="11330"/>
              <a:ext cx="0" cy="879"/>
            </a:xfrm>
            <a:prstGeom prst="line">
              <a:avLst/>
            </a:prstGeom>
            <a:noFill/>
            <a:ln w="19050">
              <a:solidFill>
                <a:srgbClr val="000000"/>
              </a:solidFill>
              <a:round/>
              <a:headEnd/>
              <a:tailEnd type="triangle" w="med" len="med"/>
            </a:ln>
            <a:effectLst/>
          </p:spPr>
          <p:txBody>
            <a:bodyPr/>
            <a:lstStyle/>
            <a:p>
              <a:endParaRPr lang="es-ES_tradnl" sz="2400"/>
            </a:p>
          </p:txBody>
        </p:sp>
        <p:sp>
          <p:nvSpPr>
            <p:cNvPr id="68669" name="Text Box 61"/>
            <p:cNvSpPr txBox="1">
              <a:spLocks noChangeArrowheads="1"/>
            </p:cNvSpPr>
            <p:nvPr/>
          </p:nvSpPr>
          <p:spPr bwMode="auto">
            <a:xfrm>
              <a:off x="6132" y="9329"/>
              <a:ext cx="1693" cy="1008"/>
            </a:xfrm>
            <a:prstGeom prst="rect">
              <a:avLst/>
            </a:prstGeom>
            <a:noFill/>
            <a:ln w="9525">
              <a:noFill/>
              <a:miter lim="800000"/>
              <a:headEnd/>
              <a:tailEnd/>
            </a:ln>
            <a:effectLst/>
          </p:spPr>
          <p:txBody>
            <a:bodyPr/>
            <a:lstStyle/>
            <a:p>
              <a:pPr algn="ctr"/>
              <a:r>
                <a:rPr lang="es-AR" sz="1100" b="1" dirty="0">
                  <a:solidFill>
                    <a:srgbClr val="FFFF00"/>
                  </a:solidFill>
                  <a:effectLst>
                    <a:outerShdw blurRad="38100" dist="38100" dir="2700000" algn="tl">
                      <a:srgbClr val="000000">
                        <a:alpha val="43137"/>
                      </a:srgbClr>
                    </a:outerShdw>
                  </a:effectLst>
                  <a:ea typeface="Times New Roman" pitchFamily="18" charset="0"/>
                  <a:cs typeface="Arial" charset="0"/>
                </a:rPr>
                <a:t>Recursos adicionales para financiar nuevas medidas de gasto</a:t>
              </a:r>
            </a:p>
          </p:txBody>
        </p:sp>
        <p:sp>
          <p:nvSpPr>
            <p:cNvPr id="68670" name="Line 62"/>
            <p:cNvSpPr>
              <a:spLocks noChangeShapeType="1"/>
            </p:cNvSpPr>
            <p:nvPr/>
          </p:nvSpPr>
          <p:spPr bwMode="auto">
            <a:xfrm flipV="1">
              <a:off x="6937" y="8897"/>
              <a:ext cx="0" cy="493"/>
            </a:xfrm>
            <a:prstGeom prst="line">
              <a:avLst/>
            </a:prstGeom>
            <a:noFill/>
            <a:ln w="19050">
              <a:solidFill>
                <a:srgbClr val="000000"/>
              </a:solidFill>
              <a:round/>
              <a:headEnd/>
              <a:tailEnd type="triangle" w="med" len="med"/>
            </a:ln>
            <a:effectLst/>
          </p:spPr>
          <p:txBody>
            <a:bodyPr/>
            <a:lstStyle/>
            <a:p>
              <a:endParaRPr lang="es-ES_tradnl" sz="2400"/>
            </a:p>
          </p:txBody>
        </p:sp>
        <p:sp>
          <p:nvSpPr>
            <p:cNvPr id="68671" name="Line 63"/>
            <p:cNvSpPr>
              <a:spLocks noChangeShapeType="1"/>
            </p:cNvSpPr>
            <p:nvPr/>
          </p:nvSpPr>
          <p:spPr bwMode="auto">
            <a:xfrm>
              <a:off x="6937" y="10193"/>
              <a:ext cx="0" cy="255"/>
            </a:xfrm>
            <a:prstGeom prst="line">
              <a:avLst/>
            </a:prstGeom>
            <a:noFill/>
            <a:ln w="19050">
              <a:solidFill>
                <a:srgbClr val="000000"/>
              </a:solidFill>
              <a:round/>
              <a:headEnd/>
              <a:tailEnd type="triangle" w="med" len="med"/>
            </a:ln>
            <a:effectLst/>
          </p:spPr>
          <p:txBody>
            <a:bodyPr/>
            <a:lstStyle/>
            <a:p>
              <a:endParaRPr lang="es-ES_tradnl" sz="2400"/>
            </a:p>
          </p:txBody>
        </p:sp>
        <p:sp>
          <p:nvSpPr>
            <p:cNvPr id="68672" name="Line 64"/>
            <p:cNvSpPr>
              <a:spLocks noChangeShapeType="1"/>
            </p:cNvSpPr>
            <p:nvPr/>
          </p:nvSpPr>
          <p:spPr bwMode="auto">
            <a:xfrm flipH="1" flipV="1">
              <a:off x="4707" y="9022"/>
              <a:ext cx="1" cy="130"/>
            </a:xfrm>
            <a:prstGeom prst="line">
              <a:avLst/>
            </a:prstGeom>
            <a:noFill/>
            <a:ln w="38100">
              <a:solidFill>
                <a:srgbClr val="FF0000"/>
              </a:solidFill>
              <a:prstDash val="dash"/>
              <a:round/>
              <a:headEnd/>
              <a:tailEnd/>
            </a:ln>
            <a:effectLst/>
          </p:spPr>
          <p:txBody>
            <a:bodyPr/>
            <a:lstStyle/>
            <a:p>
              <a:endParaRPr lang="es-ES_tradnl" sz="2400"/>
            </a:p>
          </p:txBody>
        </p:sp>
      </p:grpSp>
      <p:sp>
        <p:nvSpPr>
          <p:cNvPr id="65" name="64 CuadroTexto"/>
          <p:cNvSpPr txBox="1"/>
          <p:nvPr/>
        </p:nvSpPr>
        <p:spPr>
          <a:xfrm>
            <a:off x="1285852" y="2285992"/>
            <a:ext cx="4357718" cy="461665"/>
          </a:xfrm>
          <a:prstGeom prst="rect">
            <a:avLst/>
          </a:prstGeom>
          <a:noFill/>
        </p:spPr>
        <p:txBody>
          <a:bodyPr wrap="square" rtlCol="0">
            <a:spAutoFit/>
          </a:bodyPr>
          <a:lstStyle/>
          <a:p>
            <a:r>
              <a:rPr lang="es-ES_tradnl" sz="1200" b="1" dirty="0" smtClean="0">
                <a:solidFill>
                  <a:schemeClr val="bg1"/>
                </a:solidFill>
              </a:rPr>
              <a:t>Gasto Total = [Gasto Primario + Servicio de la Deuda] ; de [t] a [t + n]; en el caso; [1&gt;t&lt;4]</a:t>
            </a:r>
            <a:endParaRPr lang="es-ES_tradnl" sz="1200" b="1" dirty="0">
              <a:solidFill>
                <a:schemeClr val="bg1"/>
              </a:solidFill>
            </a:endParaRPr>
          </a:p>
        </p:txBody>
      </p:sp>
    </p:spTree>
  </p:cSld>
  <p:clrMapOvr>
    <a:masterClrMapping/>
  </p:clrMapOvr>
  <p:transition>
    <p:zoom dir="in"/>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p:cNvSpPr>
          <p:nvPr>
            <p:ph type="ctrTitle"/>
          </p:nvPr>
        </p:nvSpPr>
        <p:spPr>
          <a:xfrm>
            <a:off x="250825" y="188913"/>
            <a:ext cx="8569325" cy="936625"/>
          </a:xfrm>
        </p:spPr>
        <p:txBody>
          <a:bodyPr/>
          <a:lstStyle/>
          <a:p>
            <a:r>
              <a:rPr lang="es-MX" sz="1600" smtClean="0">
                <a:solidFill>
                  <a:srgbClr val="FFFF00"/>
                </a:solidFill>
              </a:rPr>
              <a:t>República Dominicana</a:t>
            </a:r>
            <a:br>
              <a:rPr lang="es-MX" sz="1600" smtClean="0">
                <a:solidFill>
                  <a:srgbClr val="FFFF00"/>
                </a:solidFill>
              </a:rPr>
            </a:br>
            <a:r>
              <a:rPr lang="es-MX" sz="1600" smtClean="0">
                <a:solidFill>
                  <a:srgbClr val="FFFF00"/>
                </a:solidFill>
              </a:rPr>
              <a:t>Secretaría de Estado de Educación – Comisión Europea</a:t>
            </a:r>
            <a:br>
              <a:rPr lang="es-MX" sz="1600" smtClean="0">
                <a:solidFill>
                  <a:srgbClr val="FFFF00"/>
                </a:solidFill>
              </a:rPr>
            </a:br>
            <a:r>
              <a:rPr lang="es-MX" sz="1600" smtClean="0">
                <a:solidFill>
                  <a:srgbClr val="FFFF00"/>
                </a:solidFill>
              </a:rPr>
              <a:t>Oficina de Planificación Educativa/Asistencia Técnica Institucional/PAPSE</a:t>
            </a:r>
            <a:endParaRPr lang="es-ES" sz="1200" smtClean="0">
              <a:solidFill>
                <a:srgbClr val="FFFF00"/>
              </a:solidFill>
            </a:endParaRPr>
          </a:p>
        </p:txBody>
      </p:sp>
      <p:sp>
        <p:nvSpPr>
          <p:cNvPr id="56323" name="Rectangle 3"/>
          <p:cNvSpPr>
            <a:spLocks noGrp="1"/>
          </p:cNvSpPr>
          <p:nvPr>
            <p:ph type="subTitle" idx="1"/>
          </p:nvPr>
        </p:nvSpPr>
        <p:spPr>
          <a:xfrm>
            <a:off x="468313" y="2060575"/>
            <a:ext cx="8135937" cy="4392613"/>
          </a:xfrm>
        </p:spPr>
        <p:txBody>
          <a:bodyPr/>
          <a:lstStyle/>
          <a:p>
            <a:r>
              <a:rPr lang="es-MX" sz="2800" dirty="0" smtClean="0">
                <a:solidFill>
                  <a:schemeClr val="tx1"/>
                </a:solidFill>
              </a:rPr>
              <a:t>MARCO DE GASTOS DE MEDIANO PLAZO </a:t>
            </a:r>
          </a:p>
          <a:p>
            <a:endParaRPr lang="es-MX" sz="2800" dirty="0" smtClean="0">
              <a:solidFill>
                <a:schemeClr val="tx1"/>
              </a:solidFill>
            </a:endParaRPr>
          </a:p>
          <a:p>
            <a:endParaRPr lang="es-MX" sz="2800" dirty="0" smtClean="0">
              <a:solidFill>
                <a:schemeClr val="tx1"/>
              </a:solidFill>
            </a:endParaRPr>
          </a:p>
          <a:p>
            <a:endParaRPr lang="es-MX" sz="2800" dirty="0" smtClean="0">
              <a:solidFill>
                <a:schemeClr val="tx1"/>
              </a:solidFill>
            </a:endParaRPr>
          </a:p>
          <a:p>
            <a:r>
              <a:rPr lang="es-MX" sz="2400" dirty="0" smtClean="0">
                <a:solidFill>
                  <a:schemeClr val="tx1"/>
                </a:solidFill>
              </a:rPr>
              <a:t>Marco General de Referencia</a:t>
            </a:r>
          </a:p>
          <a:p>
            <a:endParaRPr lang="es-MX" sz="2400" dirty="0" smtClean="0">
              <a:solidFill>
                <a:schemeClr val="tx1"/>
              </a:solidFill>
            </a:endParaRPr>
          </a:p>
          <a:p>
            <a:r>
              <a:rPr lang="es-MX" sz="2400" dirty="0" smtClean="0">
                <a:solidFill>
                  <a:schemeClr val="tx1"/>
                </a:solidFill>
              </a:rPr>
              <a:t>Estructura Plan Decenal</a:t>
            </a:r>
          </a:p>
          <a:p>
            <a:r>
              <a:rPr lang="es-MX" sz="2400" dirty="0" smtClean="0">
                <a:solidFill>
                  <a:schemeClr val="tx1"/>
                </a:solidFill>
              </a:rPr>
              <a:t>2008-2018</a:t>
            </a:r>
          </a:p>
        </p:txBody>
      </p:sp>
      <p:sp>
        <p:nvSpPr>
          <p:cNvPr id="56324" name="Line 4"/>
          <p:cNvSpPr>
            <a:spLocks noChangeShapeType="1"/>
          </p:cNvSpPr>
          <p:nvPr/>
        </p:nvSpPr>
        <p:spPr bwMode="auto">
          <a:xfrm flipV="1">
            <a:off x="0" y="1341438"/>
            <a:ext cx="9144000" cy="0"/>
          </a:xfrm>
          <a:prstGeom prst="line">
            <a:avLst/>
          </a:prstGeom>
          <a:noFill/>
          <a:ln w="28575">
            <a:solidFill>
              <a:srgbClr val="CC3300"/>
            </a:solidFill>
            <a:round/>
            <a:headEnd/>
            <a:tailEnd/>
          </a:ln>
          <a:effectLst/>
        </p:spPr>
        <p:txBody>
          <a:bodyPr/>
          <a:lstStyle/>
          <a:p>
            <a:endParaRPr lang="es-ES_tradnl"/>
          </a:p>
        </p:txBody>
      </p:sp>
    </p:spTree>
  </p:cSld>
  <p:clrMapOvr>
    <a:masterClrMapping/>
  </p:clrMapOvr>
  <p:transition>
    <p:zoom dir="in"/>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normAutofit fontScale="90000"/>
          </a:bodyPr>
          <a:lstStyle/>
          <a:p>
            <a:pPr eaLnBrk="1" fontAlgn="auto" hangingPunct="1">
              <a:spcAft>
                <a:spcPts val="0"/>
              </a:spcAft>
              <a:defRPr/>
            </a:pPr>
            <a:r>
              <a:rPr lang="es-DO" dirty="0" smtClean="0"/>
              <a:t>Estructura Plan Decenal </a:t>
            </a:r>
            <a:br>
              <a:rPr lang="es-DO" dirty="0" smtClean="0"/>
            </a:br>
            <a:r>
              <a:rPr lang="es-DO" dirty="0" smtClean="0"/>
              <a:t>Marco Conceptual y Temporal </a:t>
            </a:r>
            <a:br>
              <a:rPr lang="es-DO" dirty="0" smtClean="0"/>
            </a:br>
            <a:r>
              <a:rPr lang="es-DO" dirty="0" smtClean="0"/>
              <a:t>2008-2018</a:t>
            </a:r>
            <a:endParaRPr lang="es-DO" dirty="0"/>
          </a:p>
        </p:txBody>
      </p:sp>
      <p:graphicFrame>
        <p:nvGraphicFramePr>
          <p:cNvPr id="4" name="3 Marcador de contenido"/>
          <p:cNvGraphicFramePr>
            <a:graphicFrameLocks noGrp="1"/>
          </p:cNvGraphicFramePr>
          <p:nvPr>
            <p:ph idx="1"/>
          </p:nvPr>
        </p:nvGraphicFramePr>
        <p:xfrm>
          <a:off x="500034" y="1500174"/>
          <a:ext cx="8115328" cy="45005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6 Marcador de número de diapositiva"/>
          <p:cNvSpPr>
            <a:spLocks noGrp="1"/>
          </p:cNvSpPr>
          <p:nvPr>
            <p:ph type="sldNum" sz="quarter" idx="11"/>
          </p:nvPr>
        </p:nvSpPr>
        <p:spPr/>
        <p:txBody>
          <a:bodyPr/>
          <a:lstStyle/>
          <a:p>
            <a:pPr>
              <a:defRPr/>
            </a:pPr>
            <a:fld id="{D24F96A0-8A50-454B-BC19-AE109176B68D}" type="slidenum">
              <a:rPr lang="es-DO"/>
              <a:pPr>
                <a:defRPr/>
              </a:pPr>
              <a:t>18</a:t>
            </a:fld>
            <a:endParaRPr lang="es-DO" dirty="0"/>
          </a:p>
        </p:txBody>
      </p:sp>
      <p:sp>
        <p:nvSpPr>
          <p:cNvPr id="6" name="3 Marcador de pie de página"/>
          <p:cNvSpPr>
            <a:spLocks noGrp="1"/>
          </p:cNvSpPr>
          <p:nvPr>
            <p:ph type="ftr" sz="quarter" idx="10"/>
          </p:nvPr>
        </p:nvSpPr>
        <p:spPr/>
        <p:txBody>
          <a:bodyPr/>
          <a:lstStyle/>
          <a:p>
            <a:pPr>
              <a:defRPr/>
            </a:pPr>
            <a:r>
              <a:rPr lang="es-DO" dirty="0" smtClean="0"/>
              <a:t>Plan Decenal 2008-2018</a:t>
            </a:r>
            <a:endParaRPr lang="es-DO" dirty="0"/>
          </a:p>
        </p:txBody>
      </p:sp>
      <p:cxnSp>
        <p:nvCxnSpPr>
          <p:cNvPr id="9" name="8 Conector recto de flecha"/>
          <p:cNvCxnSpPr/>
          <p:nvPr/>
        </p:nvCxnSpPr>
        <p:spPr>
          <a:xfrm>
            <a:off x="5286380" y="2571744"/>
            <a:ext cx="1071558" cy="8572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9 CuadroTexto"/>
          <p:cNvSpPr txBox="1"/>
          <p:nvPr/>
        </p:nvSpPr>
        <p:spPr>
          <a:xfrm>
            <a:off x="3428992" y="1785926"/>
            <a:ext cx="2643187" cy="830997"/>
          </a:xfrm>
          <a:prstGeom prst="rect">
            <a:avLst/>
          </a:prstGeom>
          <a:noFill/>
        </p:spPr>
        <p:txBody>
          <a:bodyPr>
            <a:spAutoFit/>
          </a:bodyPr>
          <a:lstStyle/>
          <a:p>
            <a:pPr>
              <a:defRPr/>
            </a:pPr>
            <a:r>
              <a:rPr lang="es-DO" sz="1600" dirty="0">
                <a:latin typeface="+mj-lt"/>
              </a:rPr>
              <a:t>Acciones Puntuales y </a:t>
            </a:r>
            <a:r>
              <a:rPr lang="es-DO" sz="1600" dirty="0" smtClean="0">
                <a:latin typeface="+mj-lt"/>
              </a:rPr>
              <a:t>recursos </a:t>
            </a:r>
            <a:r>
              <a:rPr lang="es-DO" sz="1600" dirty="0">
                <a:latin typeface="+mj-lt"/>
              </a:rPr>
              <a:t>para </a:t>
            </a:r>
            <a:r>
              <a:rPr lang="es-DO" sz="1600" dirty="0" smtClean="0">
                <a:latin typeface="+mj-lt"/>
              </a:rPr>
              <a:t>la obtención </a:t>
            </a:r>
          </a:p>
          <a:p>
            <a:pPr>
              <a:defRPr/>
            </a:pPr>
            <a:r>
              <a:rPr lang="es-DO" sz="1600" dirty="0" smtClean="0">
                <a:latin typeface="+mj-lt"/>
              </a:rPr>
              <a:t>de los resultados esperados </a:t>
            </a:r>
            <a:endParaRPr lang="es-DO" sz="1600" dirty="0">
              <a:latin typeface="+mj-lt"/>
            </a:endParaRPr>
          </a:p>
        </p:txBody>
      </p:sp>
      <p:sp>
        <p:nvSpPr>
          <p:cNvPr id="13" name="12 CuadroTexto"/>
          <p:cNvSpPr txBox="1"/>
          <p:nvPr/>
        </p:nvSpPr>
        <p:spPr>
          <a:xfrm>
            <a:off x="1428750" y="5000625"/>
            <a:ext cx="2071688" cy="584200"/>
          </a:xfrm>
          <a:prstGeom prst="rect">
            <a:avLst/>
          </a:prstGeom>
          <a:noFill/>
        </p:spPr>
        <p:txBody>
          <a:bodyPr>
            <a:spAutoFit/>
          </a:bodyPr>
          <a:lstStyle/>
          <a:p>
            <a:pPr>
              <a:defRPr/>
            </a:pPr>
            <a:r>
              <a:rPr lang="es-DO" sz="1600" dirty="0">
                <a:latin typeface="+mn-lt"/>
              </a:rPr>
              <a:t>Lineamientos Institucionales</a:t>
            </a:r>
          </a:p>
        </p:txBody>
      </p:sp>
      <p:cxnSp>
        <p:nvCxnSpPr>
          <p:cNvPr id="14" name="13 Conector recto de flecha"/>
          <p:cNvCxnSpPr/>
          <p:nvPr/>
        </p:nvCxnSpPr>
        <p:spPr>
          <a:xfrm rot="5400000" flipH="1" flipV="1">
            <a:off x="2286001" y="4286250"/>
            <a:ext cx="785812" cy="6429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15 CuadroTexto"/>
          <p:cNvSpPr txBox="1"/>
          <p:nvPr/>
        </p:nvSpPr>
        <p:spPr>
          <a:xfrm>
            <a:off x="3286116" y="4572008"/>
            <a:ext cx="2857500" cy="830263"/>
          </a:xfrm>
          <a:prstGeom prst="rect">
            <a:avLst/>
          </a:prstGeom>
          <a:noFill/>
        </p:spPr>
        <p:txBody>
          <a:bodyPr>
            <a:spAutoFit/>
          </a:bodyPr>
          <a:lstStyle/>
          <a:p>
            <a:pPr>
              <a:defRPr/>
            </a:pPr>
            <a:r>
              <a:rPr lang="es-DO" sz="1600" dirty="0">
                <a:latin typeface="+mj-lt"/>
              </a:rPr>
              <a:t>Estrategias para la realización de los </a:t>
            </a:r>
            <a:r>
              <a:rPr lang="es-DO" sz="1600" dirty="0" smtClean="0">
                <a:latin typeface="+mj-lt"/>
              </a:rPr>
              <a:t>Lineamientos Institucionales</a:t>
            </a:r>
            <a:endParaRPr lang="es-DO" sz="1600" dirty="0">
              <a:latin typeface="+mj-lt"/>
            </a:endParaRPr>
          </a:p>
        </p:txBody>
      </p:sp>
      <p:cxnSp>
        <p:nvCxnSpPr>
          <p:cNvPr id="17" name="16 Conector recto de flecha"/>
          <p:cNvCxnSpPr/>
          <p:nvPr/>
        </p:nvCxnSpPr>
        <p:spPr>
          <a:xfrm rot="5400000" flipH="1" flipV="1">
            <a:off x="4321965" y="4179099"/>
            <a:ext cx="428633" cy="3571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17 Conector recto de flecha"/>
          <p:cNvCxnSpPr/>
          <p:nvPr/>
        </p:nvCxnSpPr>
        <p:spPr>
          <a:xfrm flipV="1">
            <a:off x="5715008" y="4572008"/>
            <a:ext cx="1285884" cy="11430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0" name="19 CuadroTexto"/>
          <p:cNvSpPr txBox="1"/>
          <p:nvPr/>
        </p:nvSpPr>
        <p:spPr>
          <a:xfrm>
            <a:off x="4500562" y="5572140"/>
            <a:ext cx="2857500" cy="584775"/>
          </a:xfrm>
          <a:prstGeom prst="rect">
            <a:avLst/>
          </a:prstGeom>
          <a:noFill/>
        </p:spPr>
        <p:txBody>
          <a:bodyPr wrap="square">
            <a:spAutoFit/>
          </a:bodyPr>
          <a:lstStyle/>
          <a:p>
            <a:pPr>
              <a:defRPr/>
            </a:pPr>
            <a:r>
              <a:rPr lang="es-DO" sz="1600" dirty="0" smtClean="0">
                <a:latin typeface="+mj-lt"/>
              </a:rPr>
              <a:t>Marco temporal de los resultados</a:t>
            </a:r>
            <a:endParaRPr lang="es-DO" sz="1600" dirty="0">
              <a:latin typeface="+mj-lt"/>
            </a:endParaRPr>
          </a:p>
        </p:txBody>
      </p:sp>
    </p:spTree>
  </p:cSld>
  <p:clrMapOvr>
    <a:masterClrMapping/>
  </p:clrMapOvr>
  <p:transition>
    <p:zoom dir="in"/>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368280"/>
          </a:xfrm>
        </p:spPr>
        <p:txBody>
          <a:bodyPr rtlCol="0">
            <a:normAutofit fontScale="90000"/>
          </a:bodyPr>
          <a:lstStyle/>
          <a:p>
            <a:pPr eaLnBrk="1" fontAlgn="auto" hangingPunct="1">
              <a:spcAft>
                <a:spcPts val="0"/>
              </a:spcAft>
              <a:defRPr/>
            </a:pPr>
            <a:r>
              <a:rPr lang="es-DO" sz="2500" dirty="0" smtClean="0"/>
              <a:t>Principales Objetivos y Acciones a ejecutar</a:t>
            </a:r>
            <a:br>
              <a:rPr lang="es-DO" sz="2500" dirty="0" smtClean="0"/>
            </a:br>
            <a:r>
              <a:rPr lang="es-DO" sz="2500" dirty="0" smtClean="0"/>
              <a:t> Plan Decenal 2008-2018</a:t>
            </a:r>
            <a:endParaRPr lang="es-DO" sz="2500" dirty="0"/>
          </a:p>
        </p:txBody>
      </p:sp>
      <p:sp>
        <p:nvSpPr>
          <p:cNvPr id="4" name="3 Marcador de número de diapositiva"/>
          <p:cNvSpPr>
            <a:spLocks noGrp="1"/>
          </p:cNvSpPr>
          <p:nvPr>
            <p:ph type="sldNum" sz="quarter" idx="11"/>
          </p:nvPr>
        </p:nvSpPr>
        <p:spPr/>
        <p:txBody>
          <a:bodyPr/>
          <a:lstStyle/>
          <a:p>
            <a:pPr>
              <a:defRPr/>
            </a:pPr>
            <a:fld id="{12C53082-3F3F-444D-A134-1F387A8C7413}" type="slidenum">
              <a:rPr lang="es-DO"/>
              <a:pPr>
                <a:defRPr/>
              </a:pPr>
              <a:t>19</a:t>
            </a:fld>
            <a:endParaRPr lang="es-DO" dirty="0"/>
          </a:p>
        </p:txBody>
      </p:sp>
      <p:sp>
        <p:nvSpPr>
          <p:cNvPr id="7" name="3 Marcador de pie de página"/>
          <p:cNvSpPr>
            <a:spLocks noGrp="1"/>
          </p:cNvSpPr>
          <p:nvPr>
            <p:ph type="ftr" sz="quarter" idx="10"/>
          </p:nvPr>
        </p:nvSpPr>
        <p:spPr/>
        <p:txBody>
          <a:bodyPr/>
          <a:lstStyle/>
          <a:p>
            <a:pPr>
              <a:defRPr/>
            </a:pPr>
            <a:r>
              <a:rPr lang="es-DO" dirty="0" smtClean="0"/>
              <a:t>Plan Decenal 2008-2018</a:t>
            </a:r>
            <a:endParaRPr lang="es-DO" dirty="0"/>
          </a:p>
        </p:txBody>
      </p:sp>
      <p:graphicFrame>
        <p:nvGraphicFramePr>
          <p:cNvPr id="8" name="3 Marcador de contenido"/>
          <p:cNvGraphicFramePr>
            <a:graphicFrameLocks noGrp="1"/>
          </p:cNvGraphicFramePr>
          <p:nvPr>
            <p:ph idx="1"/>
          </p:nvPr>
        </p:nvGraphicFramePr>
        <p:xfrm>
          <a:off x="214282" y="928670"/>
          <a:ext cx="8929718" cy="52149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zoom dir="in"/>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p:cNvSpPr>
          <p:nvPr>
            <p:ph type="title" idx="4294967295"/>
          </p:nvPr>
        </p:nvSpPr>
        <p:spPr>
          <a:xfrm>
            <a:off x="457200" y="260350"/>
            <a:ext cx="8229600" cy="846138"/>
          </a:xfrm>
        </p:spPr>
        <p:txBody>
          <a:bodyPr/>
          <a:lstStyle/>
          <a:p>
            <a:r>
              <a:rPr lang="es-MX" sz="2000" smtClean="0">
                <a:solidFill>
                  <a:srgbClr val="FFFF00"/>
                </a:solidFill>
              </a:rPr>
              <a:t>¿Qué es un Marco de Gastos de Mediano Plazo?</a:t>
            </a:r>
            <a:r>
              <a:rPr lang="es-ES" sz="2000" smtClean="0">
                <a:solidFill>
                  <a:srgbClr val="FFFF00"/>
                </a:solidFill>
              </a:rPr>
              <a:t/>
            </a:r>
            <a:br>
              <a:rPr lang="es-ES" sz="2000" smtClean="0">
                <a:solidFill>
                  <a:srgbClr val="FFFF00"/>
                </a:solidFill>
              </a:rPr>
            </a:br>
            <a:endParaRPr lang="es-ES" sz="2000" smtClean="0">
              <a:solidFill>
                <a:srgbClr val="FFFF00"/>
              </a:solidFill>
            </a:endParaRPr>
          </a:p>
        </p:txBody>
      </p:sp>
      <p:sp>
        <p:nvSpPr>
          <p:cNvPr id="59395" name="Rectangle 3"/>
          <p:cNvSpPr>
            <a:spLocks noGrp="1"/>
          </p:cNvSpPr>
          <p:nvPr>
            <p:ph type="body" idx="4294967295"/>
          </p:nvPr>
        </p:nvSpPr>
        <p:spPr>
          <a:xfrm>
            <a:off x="457200" y="2706688"/>
            <a:ext cx="8229600" cy="1871662"/>
          </a:xfrm>
        </p:spPr>
        <p:txBody>
          <a:bodyPr/>
          <a:lstStyle/>
          <a:p>
            <a:pPr algn="ctr">
              <a:spcBef>
                <a:spcPct val="0"/>
              </a:spcBef>
              <a:buFontTx/>
              <a:buNone/>
            </a:pPr>
            <a:r>
              <a:rPr lang="es-MX" smtClean="0"/>
              <a:t>	</a:t>
            </a:r>
            <a:r>
              <a:rPr lang="es-MX" sz="2800" b="1" smtClean="0">
                <a:latin typeface="Arial" charset="0"/>
              </a:rPr>
              <a:t>Es una metodolog</a:t>
            </a:r>
            <a:r>
              <a:rPr lang="es-MX" sz="2800" b="1" smtClean="0"/>
              <a:t>í</a:t>
            </a:r>
            <a:r>
              <a:rPr lang="es-MX" sz="2800" b="1" smtClean="0">
                <a:latin typeface="Arial" charset="0"/>
              </a:rPr>
              <a:t>a de implementaci</a:t>
            </a:r>
            <a:r>
              <a:rPr lang="es-MX" sz="2800" b="1" smtClean="0"/>
              <a:t>ó</a:t>
            </a:r>
            <a:r>
              <a:rPr lang="es-MX" sz="2800" b="1" smtClean="0">
                <a:latin typeface="Arial" charset="0"/>
              </a:rPr>
              <a:t>n de la presupuestaci</a:t>
            </a:r>
            <a:r>
              <a:rPr lang="es-MX" sz="2800" b="1" smtClean="0"/>
              <a:t>ó</a:t>
            </a:r>
            <a:r>
              <a:rPr lang="es-MX" sz="2800" b="1" smtClean="0">
                <a:latin typeface="Arial" charset="0"/>
              </a:rPr>
              <a:t>n plurianual</a:t>
            </a:r>
          </a:p>
          <a:p>
            <a:pPr algn="ctr">
              <a:spcBef>
                <a:spcPct val="0"/>
              </a:spcBef>
              <a:buFontTx/>
              <a:buNone/>
            </a:pPr>
            <a:r>
              <a:rPr lang="es-MX" smtClean="0">
                <a:latin typeface="Arial" charset="0"/>
              </a:rPr>
              <a:t>	</a:t>
            </a:r>
            <a:endParaRPr lang="es-ES" smtClean="0"/>
          </a:p>
        </p:txBody>
      </p:sp>
      <p:sp>
        <p:nvSpPr>
          <p:cNvPr id="59396" name="Line 4"/>
          <p:cNvSpPr>
            <a:spLocks noChangeShapeType="1"/>
          </p:cNvSpPr>
          <p:nvPr/>
        </p:nvSpPr>
        <p:spPr bwMode="auto">
          <a:xfrm>
            <a:off x="0" y="908050"/>
            <a:ext cx="9144000" cy="0"/>
          </a:xfrm>
          <a:prstGeom prst="line">
            <a:avLst/>
          </a:prstGeom>
          <a:noFill/>
          <a:ln w="19050">
            <a:solidFill>
              <a:srgbClr val="CC3300"/>
            </a:solidFill>
            <a:round/>
            <a:headEnd/>
            <a:tailEnd/>
          </a:ln>
          <a:effectLst/>
        </p:spPr>
        <p:txBody>
          <a:bodyPr/>
          <a:lstStyle/>
          <a:p>
            <a:endParaRPr lang="es-ES_tradnl"/>
          </a:p>
        </p:txBody>
      </p:sp>
      <p:sp>
        <p:nvSpPr>
          <p:cNvPr id="59397" name="Text Box 5"/>
          <p:cNvSpPr txBox="1">
            <a:spLocks noChangeArrowheads="1"/>
          </p:cNvSpPr>
          <p:nvPr/>
        </p:nvSpPr>
        <p:spPr bwMode="auto">
          <a:xfrm>
            <a:off x="755650" y="2636838"/>
            <a:ext cx="7777163" cy="366712"/>
          </a:xfrm>
          <a:prstGeom prst="rect">
            <a:avLst/>
          </a:prstGeom>
          <a:noFill/>
          <a:ln w="9525">
            <a:noFill/>
            <a:miter lim="800000"/>
            <a:headEnd/>
            <a:tailEnd/>
          </a:ln>
          <a:effectLst/>
        </p:spPr>
        <p:txBody>
          <a:bodyPr>
            <a:spAutoFit/>
          </a:bodyPr>
          <a:lstStyle/>
          <a:p>
            <a:pPr>
              <a:spcBef>
                <a:spcPct val="50000"/>
              </a:spcBef>
            </a:pPr>
            <a:endParaRPr lang="es-ES_tradnl">
              <a:latin typeface="Verdana" pitchFamily="34" charset="0"/>
            </a:endParaRPr>
          </a:p>
        </p:txBody>
      </p:sp>
    </p:spTree>
  </p:cSld>
  <p:clrMapOvr>
    <a:masterClrMapping/>
  </p:clrMapOvr>
  <p:transition>
    <p:zoom dir="in"/>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142976" y="285728"/>
            <a:ext cx="7329510" cy="1143000"/>
          </a:xfrm>
        </p:spPr>
        <p:txBody>
          <a:bodyPr rtlCol="0"/>
          <a:lstStyle/>
          <a:p>
            <a:pPr eaLnBrk="1" fontAlgn="auto" hangingPunct="1">
              <a:spcAft>
                <a:spcPts val="0"/>
              </a:spcAft>
              <a:defRPr/>
            </a:pPr>
            <a:r>
              <a:rPr lang="es-DO" sz="2500" dirty="0" smtClean="0"/>
              <a:t>Intervenciones Fundamentales </a:t>
            </a:r>
            <a:br>
              <a:rPr lang="es-DO" sz="2500" dirty="0" smtClean="0"/>
            </a:br>
            <a:r>
              <a:rPr lang="es-DO" sz="2500" dirty="0" smtClean="0"/>
              <a:t>Educación Inicial</a:t>
            </a:r>
            <a:endParaRPr lang="es-DO" sz="2500" dirty="0"/>
          </a:p>
        </p:txBody>
      </p:sp>
      <p:graphicFrame>
        <p:nvGraphicFramePr>
          <p:cNvPr id="4" name="3 Marcador de contenido"/>
          <p:cNvGraphicFramePr>
            <a:graphicFrameLocks noGrp="1"/>
          </p:cNvGraphicFramePr>
          <p:nvPr>
            <p:ph idx="1"/>
          </p:nvPr>
        </p:nvGraphicFramePr>
        <p:xfrm>
          <a:off x="428596" y="1285860"/>
          <a:ext cx="8229600" cy="50720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Marcador de número de diapositiva"/>
          <p:cNvSpPr>
            <a:spLocks noGrp="1"/>
          </p:cNvSpPr>
          <p:nvPr>
            <p:ph type="sldNum" sz="quarter" idx="11"/>
          </p:nvPr>
        </p:nvSpPr>
        <p:spPr/>
        <p:txBody>
          <a:bodyPr/>
          <a:lstStyle/>
          <a:p>
            <a:pPr>
              <a:defRPr/>
            </a:pPr>
            <a:fld id="{9BAC5990-1906-44DE-A105-42B3BD32CFB9}" type="slidenum">
              <a:rPr lang="es-DO"/>
              <a:pPr>
                <a:defRPr/>
              </a:pPr>
              <a:t>20</a:t>
            </a:fld>
            <a:endParaRPr lang="es-DO" dirty="0"/>
          </a:p>
        </p:txBody>
      </p:sp>
      <p:sp>
        <p:nvSpPr>
          <p:cNvPr id="7" name="5 Marcador de pie de página"/>
          <p:cNvSpPr>
            <a:spLocks noGrp="1"/>
          </p:cNvSpPr>
          <p:nvPr>
            <p:ph type="ftr" sz="quarter" idx="10"/>
          </p:nvPr>
        </p:nvSpPr>
        <p:spPr/>
        <p:txBody>
          <a:bodyPr/>
          <a:lstStyle/>
          <a:p>
            <a:pPr>
              <a:defRPr/>
            </a:pPr>
            <a:r>
              <a:rPr lang="es-DO" dirty="0"/>
              <a:t>Plan Decenal </a:t>
            </a:r>
            <a:r>
              <a:rPr lang="es-DO" dirty="0" smtClean="0"/>
              <a:t>2008-2018</a:t>
            </a:r>
            <a:endParaRPr lang="es-DO" dirty="0"/>
          </a:p>
        </p:txBody>
      </p:sp>
    </p:spTree>
  </p:cSld>
  <p:clrMapOvr>
    <a:masterClrMapping/>
  </p:clrMapOvr>
  <p:transition>
    <p:zoom dir="in"/>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42910" y="285728"/>
            <a:ext cx="8229600" cy="1143000"/>
          </a:xfrm>
        </p:spPr>
        <p:txBody>
          <a:bodyPr rtlCol="0"/>
          <a:lstStyle/>
          <a:p>
            <a:pPr eaLnBrk="1" fontAlgn="auto" hangingPunct="1">
              <a:spcAft>
                <a:spcPts val="0"/>
              </a:spcAft>
              <a:defRPr/>
            </a:pPr>
            <a:r>
              <a:rPr lang="es-DO" sz="2500" dirty="0" smtClean="0"/>
              <a:t>Intervenciones Fundamentales </a:t>
            </a:r>
            <a:br>
              <a:rPr lang="es-DO" sz="2500" dirty="0" smtClean="0"/>
            </a:br>
            <a:r>
              <a:rPr lang="es-DO" sz="2500" dirty="0" smtClean="0"/>
              <a:t>Educación Básica y Especial</a:t>
            </a:r>
            <a:endParaRPr lang="es-DO" sz="2500" dirty="0"/>
          </a:p>
        </p:txBody>
      </p:sp>
      <p:graphicFrame>
        <p:nvGraphicFramePr>
          <p:cNvPr id="4" name="3 Marcador de contenido"/>
          <p:cNvGraphicFramePr>
            <a:graphicFrameLocks noGrp="1"/>
          </p:cNvGraphicFramePr>
          <p:nvPr>
            <p:ph idx="1"/>
          </p:nvPr>
        </p:nvGraphicFramePr>
        <p:xfrm>
          <a:off x="0" y="1142984"/>
          <a:ext cx="9072626" cy="5357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Marcador de número de diapositiva"/>
          <p:cNvSpPr>
            <a:spLocks noGrp="1"/>
          </p:cNvSpPr>
          <p:nvPr>
            <p:ph type="sldNum" sz="quarter" idx="11"/>
          </p:nvPr>
        </p:nvSpPr>
        <p:spPr/>
        <p:txBody>
          <a:bodyPr/>
          <a:lstStyle/>
          <a:p>
            <a:pPr>
              <a:defRPr/>
            </a:pPr>
            <a:fld id="{AB98DA13-7515-4A2E-B122-2DD308D88CE6}" type="slidenum">
              <a:rPr lang="es-DO"/>
              <a:pPr>
                <a:defRPr/>
              </a:pPr>
              <a:t>21</a:t>
            </a:fld>
            <a:endParaRPr lang="es-DO" dirty="0"/>
          </a:p>
        </p:txBody>
      </p:sp>
      <p:sp>
        <p:nvSpPr>
          <p:cNvPr id="7" name="5 Marcador de pie de página"/>
          <p:cNvSpPr>
            <a:spLocks noGrp="1"/>
          </p:cNvSpPr>
          <p:nvPr>
            <p:ph type="ftr" sz="quarter" idx="10"/>
          </p:nvPr>
        </p:nvSpPr>
        <p:spPr/>
        <p:txBody>
          <a:bodyPr/>
          <a:lstStyle/>
          <a:p>
            <a:pPr>
              <a:defRPr/>
            </a:pPr>
            <a:r>
              <a:rPr lang="es-DO" dirty="0"/>
              <a:t>Plan Decenal </a:t>
            </a:r>
            <a:r>
              <a:rPr lang="es-DO" dirty="0" smtClean="0"/>
              <a:t>2008-2018</a:t>
            </a:r>
            <a:endParaRPr lang="es-DO" dirty="0"/>
          </a:p>
        </p:txBody>
      </p:sp>
    </p:spTree>
  </p:cSld>
  <p:clrMapOvr>
    <a:masterClrMapping/>
  </p:clrMapOvr>
  <p:transition>
    <p:zoom dir="in"/>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rtlCol="0"/>
          <a:lstStyle/>
          <a:p>
            <a:pPr eaLnBrk="1" fontAlgn="auto" hangingPunct="1">
              <a:spcAft>
                <a:spcPts val="0"/>
              </a:spcAft>
              <a:defRPr/>
            </a:pPr>
            <a:r>
              <a:rPr lang="es-DO" sz="2500" dirty="0" smtClean="0"/>
              <a:t>Intervenciones Fundamentales </a:t>
            </a:r>
            <a:br>
              <a:rPr lang="es-DO" sz="2500" dirty="0" smtClean="0"/>
            </a:br>
            <a:r>
              <a:rPr lang="es-DO" sz="2500" dirty="0" smtClean="0"/>
              <a:t>Educación Media, Técnico Profesional y Adultos</a:t>
            </a:r>
            <a:endParaRPr lang="es-DO" sz="2500" dirty="0"/>
          </a:p>
        </p:txBody>
      </p:sp>
      <p:graphicFrame>
        <p:nvGraphicFramePr>
          <p:cNvPr id="4" name="3 Marcador de contenido"/>
          <p:cNvGraphicFramePr>
            <a:graphicFrameLocks noGrp="1"/>
          </p:cNvGraphicFramePr>
          <p:nvPr>
            <p:ph idx="1"/>
          </p:nvPr>
        </p:nvGraphicFramePr>
        <p:xfrm>
          <a:off x="571472" y="1571612"/>
          <a:ext cx="7658128"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Marcador de número de diapositiva"/>
          <p:cNvSpPr>
            <a:spLocks noGrp="1"/>
          </p:cNvSpPr>
          <p:nvPr>
            <p:ph type="sldNum" sz="quarter" idx="11"/>
          </p:nvPr>
        </p:nvSpPr>
        <p:spPr/>
        <p:txBody>
          <a:bodyPr/>
          <a:lstStyle/>
          <a:p>
            <a:pPr>
              <a:defRPr/>
            </a:pPr>
            <a:fld id="{07C6254E-8796-429E-B858-F10B6F8B547C}" type="slidenum">
              <a:rPr lang="es-DO"/>
              <a:pPr>
                <a:defRPr/>
              </a:pPr>
              <a:t>22</a:t>
            </a:fld>
            <a:endParaRPr lang="es-DO" dirty="0"/>
          </a:p>
        </p:txBody>
      </p:sp>
      <p:sp>
        <p:nvSpPr>
          <p:cNvPr id="7" name="5 Marcador de pie de página"/>
          <p:cNvSpPr>
            <a:spLocks noGrp="1"/>
          </p:cNvSpPr>
          <p:nvPr>
            <p:ph type="ftr" sz="quarter" idx="10"/>
          </p:nvPr>
        </p:nvSpPr>
        <p:spPr/>
        <p:txBody>
          <a:bodyPr/>
          <a:lstStyle/>
          <a:p>
            <a:pPr>
              <a:defRPr/>
            </a:pPr>
            <a:r>
              <a:rPr lang="es-DO" dirty="0"/>
              <a:t>Plan Decenal </a:t>
            </a:r>
            <a:r>
              <a:rPr lang="es-DO" dirty="0" smtClean="0"/>
              <a:t>2008-2018</a:t>
            </a:r>
            <a:endParaRPr lang="es-DO" dirty="0"/>
          </a:p>
        </p:txBody>
      </p:sp>
    </p:spTree>
  </p:cSld>
  <p:clrMapOvr>
    <a:masterClrMapping/>
  </p:clrMapOvr>
  <p:transition>
    <p:zoom dir="in"/>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14282" y="285728"/>
            <a:ext cx="8229600" cy="654032"/>
          </a:xfrm>
        </p:spPr>
        <p:txBody>
          <a:bodyPr rtlCol="0">
            <a:normAutofit fontScale="90000"/>
          </a:bodyPr>
          <a:lstStyle/>
          <a:p>
            <a:pPr eaLnBrk="1" fontAlgn="auto" hangingPunct="1">
              <a:spcAft>
                <a:spcPts val="0"/>
              </a:spcAft>
              <a:defRPr/>
            </a:pPr>
            <a:r>
              <a:rPr lang="es-DO" sz="2500" dirty="0" smtClean="0"/>
              <a:t>Estructura Presupuestal de la SEE</a:t>
            </a:r>
            <a:br>
              <a:rPr lang="es-DO" sz="2500" dirty="0" smtClean="0"/>
            </a:br>
            <a:r>
              <a:rPr lang="es-DO" sz="2500" dirty="0" smtClean="0"/>
              <a:t>Con miras al Plan Decenal 2008-2018</a:t>
            </a:r>
            <a:endParaRPr lang="es-DO" sz="2500" dirty="0"/>
          </a:p>
        </p:txBody>
      </p:sp>
      <p:graphicFrame>
        <p:nvGraphicFramePr>
          <p:cNvPr id="4" name="3 Marcador de contenido"/>
          <p:cNvGraphicFramePr>
            <a:graphicFrameLocks noGrp="1"/>
          </p:cNvGraphicFramePr>
          <p:nvPr>
            <p:ph idx="1"/>
          </p:nvPr>
        </p:nvGraphicFramePr>
        <p:xfrm>
          <a:off x="714348" y="857232"/>
          <a:ext cx="8215402" cy="52149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4 Marcador de número de diapositiva"/>
          <p:cNvSpPr>
            <a:spLocks noGrp="1"/>
          </p:cNvSpPr>
          <p:nvPr>
            <p:ph type="sldNum" sz="quarter" idx="11"/>
          </p:nvPr>
        </p:nvSpPr>
        <p:spPr/>
        <p:txBody>
          <a:bodyPr/>
          <a:lstStyle/>
          <a:p>
            <a:pPr>
              <a:defRPr/>
            </a:pPr>
            <a:fld id="{19E448AE-3596-465A-810A-8FF9532EF4B5}" type="slidenum">
              <a:rPr lang="es-DO"/>
              <a:pPr>
                <a:defRPr/>
              </a:pPr>
              <a:t>23</a:t>
            </a:fld>
            <a:endParaRPr lang="es-DO" dirty="0"/>
          </a:p>
        </p:txBody>
      </p:sp>
      <p:sp>
        <p:nvSpPr>
          <p:cNvPr id="6" name="5 Marcador de pie de página"/>
          <p:cNvSpPr>
            <a:spLocks noGrp="1"/>
          </p:cNvSpPr>
          <p:nvPr>
            <p:ph type="ftr" sz="quarter" idx="10"/>
          </p:nvPr>
        </p:nvSpPr>
        <p:spPr/>
        <p:txBody>
          <a:bodyPr/>
          <a:lstStyle/>
          <a:p>
            <a:pPr>
              <a:defRPr/>
            </a:pPr>
            <a:r>
              <a:rPr lang="es-DO" dirty="0"/>
              <a:t>Plan Decenal </a:t>
            </a:r>
            <a:r>
              <a:rPr lang="es-DO" dirty="0" smtClean="0"/>
              <a:t>2008-2018</a:t>
            </a:r>
            <a:endParaRPr lang="es-DO" dirty="0"/>
          </a:p>
        </p:txBody>
      </p:sp>
      <p:sp>
        <p:nvSpPr>
          <p:cNvPr id="7" name="6 CuadroTexto"/>
          <p:cNvSpPr txBox="1"/>
          <p:nvPr/>
        </p:nvSpPr>
        <p:spPr>
          <a:xfrm>
            <a:off x="571472" y="5000636"/>
            <a:ext cx="5715040" cy="1600438"/>
          </a:xfrm>
          <a:prstGeom prst="rect">
            <a:avLst/>
          </a:prstGeom>
          <a:noFill/>
        </p:spPr>
        <p:txBody>
          <a:bodyPr wrap="square" rtlCol="0">
            <a:spAutoFit/>
          </a:bodyPr>
          <a:lstStyle/>
          <a:p>
            <a:r>
              <a:rPr lang="es-DO" sz="1400" b="1" dirty="0" smtClean="0"/>
              <a:t>Presupuesto PDC 2008-2018 es igual: </a:t>
            </a:r>
          </a:p>
          <a:p>
            <a:r>
              <a:rPr lang="es-DO" sz="1400" dirty="0" smtClean="0"/>
              <a:t>Gasto Administrativo+</a:t>
            </a:r>
            <a:r>
              <a:rPr lang="es-ES_tradnl" sz="1400" dirty="0" smtClean="0"/>
              <a:t>∑[Acciones Fundamentales]+∑[Acciones Complementarias]; donde Acciones Fundamentales ∑ de las mismas en los niveles y Acciones Complementarias ∑ de las mismas en los niveles; para un periodo fiscal. Para el marco de gasto a mediano plazo, esta va de t=1 a t+n.</a:t>
            </a:r>
          </a:p>
          <a:p>
            <a:endParaRPr lang="es-ES_tradnl" sz="1400" dirty="0"/>
          </a:p>
        </p:txBody>
      </p:sp>
    </p:spTree>
  </p:cSld>
  <p:clrMapOvr>
    <a:masterClrMapping/>
  </p:clrMapOvr>
  <p:transition>
    <p:zoom dir="in"/>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0034" y="642918"/>
            <a:ext cx="8229600" cy="1143000"/>
          </a:xfrm>
        </p:spPr>
        <p:txBody>
          <a:bodyPr>
            <a:normAutofit/>
          </a:bodyPr>
          <a:lstStyle/>
          <a:p>
            <a:r>
              <a:rPr lang="es-ES_tradnl" sz="2000" dirty="0" smtClean="0">
                <a:latin typeface="Tahoma" pitchFamily="34" charset="0"/>
                <a:cs typeface="Tahoma" pitchFamily="34" charset="0"/>
              </a:rPr>
              <a:t>Consideraciones Macroeconómicas </a:t>
            </a:r>
            <a:br>
              <a:rPr lang="es-ES_tradnl" sz="2000" dirty="0" smtClean="0">
                <a:latin typeface="Tahoma" pitchFamily="34" charset="0"/>
                <a:cs typeface="Tahoma" pitchFamily="34" charset="0"/>
              </a:rPr>
            </a:br>
            <a:r>
              <a:rPr lang="es-ES_tradnl" sz="2000" dirty="0" smtClean="0">
                <a:latin typeface="Tahoma" pitchFamily="34" charset="0"/>
                <a:cs typeface="Tahoma" pitchFamily="34" charset="0"/>
              </a:rPr>
              <a:t>En la Elaboración del Plan Decenal 2008-2018</a:t>
            </a:r>
            <a:endParaRPr lang="es-ES_tradnl" sz="2000" dirty="0">
              <a:latin typeface="Tahoma" pitchFamily="34" charset="0"/>
              <a:cs typeface="Tahoma" pitchFamily="34" charset="0"/>
            </a:endParaRPr>
          </a:p>
        </p:txBody>
      </p:sp>
      <p:sp>
        <p:nvSpPr>
          <p:cNvPr id="3" name="2 Marcador de contenido"/>
          <p:cNvSpPr>
            <a:spLocks noGrp="1"/>
          </p:cNvSpPr>
          <p:nvPr>
            <p:ph idx="1"/>
          </p:nvPr>
        </p:nvSpPr>
        <p:spPr>
          <a:xfrm>
            <a:off x="457200" y="2143116"/>
            <a:ext cx="8229600" cy="3983047"/>
          </a:xfrm>
        </p:spPr>
        <p:txBody>
          <a:bodyPr>
            <a:normAutofit/>
          </a:bodyPr>
          <a:lstStyle/>
          <a:p>
            <a:pPr algn="just"/>
            <a:r>
              <a:rPr lang="es-ES_tradnl" dirty="0" smtClean="0">
                <a:latin typeface="Tahoma" pitchFamily="34" charset="0"/>
                <a:cs typeface="Tahoma" pitchFamily="34" charset="0"/>
              </a:rPr>
              <a:t>Consientes de que la ejecución del un Marco de Gasto a Mediano Plazo es dependiente de los movimientos de las principales variables macroeconómicas así como de las condiciones  optimas de los flujos de ingresos y obligaciones del Estado, el Plan Decenal en su elaboración tomo en cuenta muchas de estas variables con los fines de  modelar su  viabilidad.</a:t>
            </a:r>
            <a:endParaRPr lang="es-ES_tradnl" dirty="0">
              <a:latin typeface="Tahoma" pitchFamily="34" charset="0"/>
              <a:cs typeface="Tahoma" pitchFamily="34" charset="0"/>
            </a:endParaRPr>
          </a:p>
        </p:txBody>
      </p:sp>
      <p:sp>
        <p:nvSpPr>
          <p:cNvPr id="4" name="3 Marcador de pie de página"/>
          <p:cNvSpPr>
            <a:spLocks noGrp="1"/>
          </p:cNvSpPr>
          <p:nvPr>
            <p:ph type="ftr" sz="quarter" idx="10"/>
          </p:nvPr>
        </p:nvSpPr>
        <p:spPr/>
        <p:txBody>
          <a:bodyPr/>
          <a:lstStyle/>
          <a:p>
            <a:pPr>
              <a:defRPr/>
            </a:pPr>
            <a:r>
              <a:rPr lang="es-DO" dirty="0" smtClean="0"/>
              <a:t>Plan Decenal 2008-2018</a:t>
            </a:r>
            <a:endParaRPr lang="es-DO" dirty="0"/>
          </a:p>
        </p:txBody>
      </p:sp>
      <p:sp>
        <p:nvSpPr>
          <p:cNvPr id="5" name="4 Marcador de número de diapositiva"/>
          <p:cNvSpPr>
            <a:spLocks noGrp="1"/>
          </p:cNvSpPr>
          <p:nvPr>
            <p:ph type="sldNum" sz="quarter" idx="11"/>
          </p:nvPr>
        </p:nvSpPr>
        <p:spPr/>
        <p:txBody>
          <a:bodyPr/>
          <a:lstStyle/>
          <a:p>
            <a:pPr>
              <a:defRPr/>
            </a:pPr>
            <a:fld id="{5D7E142B-DCC9-4035-809C-FBD7A652B9B1}" type="slidenum">
              <a:rPr lang="es-DO" smtClean="0"/>
              <a:pPr>
                <a:defRPr/>
              </a:pPr>
              <a:t>24</a:t>
            </a:fld>
            <a:endParaRPr lang="es-DO" dirty="0"/>
          </a:p>
        </p:txBody>
      </p:sp>
    </p:spTree>
  </p:cSld>
  <p:clrMapOvr>
    <a:masterClrMapping/>
  </p:clrMapOvr>
  <p:transition>
    <p:zoom dir="in"/>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11156"/>
          </a:xfrm>
        </p:spPr>
        <p:txBody>
          <a:bodyPr>
            <a:normAutofit/>
          </a:bodyPr>
          <a:lstStyle/>
          <a:p>
            <a:pPr>
              <a:defRPr/>
            </a:pPr>
            <a:r>
              <a:rPr lang="es-DO" sz="2400" u="sng" dirty="0" smtClean="0">
                <a:latin typeface="Tahoma" pitchFamily="34" charset="0"/>
                <a:cs typeface="Tahoma" pitchFamily="34" charset="0"/>
              </a:rPr>
              <a:t>Tamaño del Gobierno</a:t>
            </a:r>
            <a:endParaRPr lang="es-DO" sz="2400" u="sng" dirty="0">
              <a:latin typeface="Tahoma" pitchFamily="34" charset="0"/>
              <a:cs typeface="Tahoma" pitchFamily="34" charset="0"/>
            </a:endParaRPr>
          </a:p>
        </p:txBody>
      </p:sp>
      <p:sp>
        <p:nvSpPr>
          <p:cNvPr id="4" name="3 Marcador de pie de página"/>
          <p:cNvSpPr>
            <a:spLocks noGrp="1"/>
          </p:cNvSpPr>
          <p:nvPr>
            <p:ph type="ftr" sz="quarter" idx="10"/>
          </p:nvPr>
        </p:nvSpPr>
        <p:spPr/>
        <p:txBody>
          <a:bodyPr/>
          <a:lstStyle/>
          <a:p>
            <a:pPr>
              <a:defRPr/>
            </a:pPr>
            <a:r>
              <a:rPr lang="es-DO" dirty="0" smtClean="0"/>
              <a:t>Plan Decenal 2008-2018</a:t>
            </a:r>
            <a:endParaRPr lang="es-DO" dirty="0"/>
          </a:p>
        </p:txBody>
      </p:sp>
      <p:sp>
        <p:nvSpPr>
          <p:cNvPr id="5" name="4 Marcador de número de diapositiva"/>
          <p:cNvSpPr>
            <a:spLocks noGrp="1"/>
          </p:cNvSpPr>
          <p:nvPr>
            <p:ph type="sldNum" sz="quarter" idx="11"/>
          </p:nvPr>
        </p:nvSpPr>
        <p:spPr/>
        <p:txBody>
          <a:bodyPr/>
          <a:lstStyle/>
          <a:p>
            <a:pPr>
              <a:defRPr/>
            </a:pPr>
            <a:fld id="{51596954-DE6A-425C-B504-86F38D37D5BF}" type="slidenum">
              <a:rPr lang="es-DO" smtClean="0"/>
              <a:pPr>
                <a:defRPr/>
              </a:pPr>
              <a:t>25</a:t>
            </a:fld>
            <a:endParaRPr lang="es-DO" dirty="0"/>
          </a:p>
        </p:txBody>
      </p:sp>
      <p:graphicFrame>
        <p:nvGraphicFramePr>
          <p:cNvPr id="6" name="1 Gráfico"/>
          <p:cNvGraphicFramePr>
            <a:graphicFrameLocks noGrp="1"/>
          </p:cNvGraphicFramePr>
          <p:nvPr/>
        </p:nvGraphicFramePr>
        <p:xfrm>
          <a:off x="238125" y="857232"/>
          <a:ext cx="8667750" cy="5286412"/>
        </p:xfrm>
        <a:graphic>
          <a:graphicData uri="http://schemas.openxmlformats.org/drawingml/2006/chart">
            <c:chart xmlns:c="http://schemas.openxmlformats.org/drawingml/2006/chart" xmlns:r="http://schemas.openxmlformats.org/officeDocument/2006/relationships" r:id="rId2"/>
          </a:graphicData>
        </a:graphic>
      </p:graphicFrame>
      <p:sp>
        <p:nvSpPr>
          <p:cNvPr id="7" name="6 CuadroTexto"/>
          <p:cNvSpPr txBox="1"/>
          <p:nvPr/>
        </p:nvSpPr>
        <p:spPr>
          <a:xfrm>
            <a:off x="857224" y="2214554"/>
            <a:ext cx="7000924" cy="584775"/>
          </a:xfrm>
          <a:prstGeom prst="rect">
            <a:avLst/>
          </a:prstGeom>
          <a:noFill/>
        </p:spPr>
        <p:txBody>
          <a:bodyPr wrap="square" rtlCol="0">
            <a:spAutoFit/>
          </a:bodyPr>
          <a:lstStyle/>
          <a:p>
            <a:r>
              <a:rPr lang="es-ES_tradnl" sz="1600" dirty="0" smtClean="0">
                <a:latin typeface="Tahoma" pitchFamily="34" charset="0"/>
                <a:cs typeface="Tahoma" pitchFamily="34" charset="0"/>
              </a:rPr>
              <a:t>Nota: Incluye el servicio de la deuda más el gasto primario y otros gastos corrientes y de capital.</a:t>
            </a:r>
            <a:endParaRPr lang="es-ES_tradnl" sz="1600" dirty="0">
              <a:latin typeface="Tahoma" pitchFamily="34" charset="0"/>
              <a:cs typeface="Tahoma" pitchFamily="34" charset="0"/>
            </a:endParaRPr>
          </a:p>
        </p:txBody>
      </p:sp>
    </p:spTree>
  </p:cSld>
  <p:clrMapOvr>
    <a:masterClrMapping/>
  </p:clrMapOvr>
  <p:transition>
    <p:zoom dir="in"/>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11156"/>
          </a:xfrm>
        </p:spPr>
        <p:txBody>
          <a:bodyPr>
            <a:normAutofit/>
          </a:bodyPr>
          <a:lstStyle/>
          <a:p>
            <a:pPr>
              <a:defRPr/>
            </a:pPr>
            <a:r>
              <a:rPr lang="es-DO" sz="2400" u="sng" dirty="0" smtClean="0">
                <a:latin typeface="Tahoma" pitchFamily="34" charset="0"/>
                <a:cs typeface="Tahoma" pitchFamily="34" charset="0"/>
              </a:rPr>
              <a:t>Tamaño del Gobierno</a:t>
            </a:r>
            <a:endParaRPr lang="es-DO" sz="2400" u="sng" dirty="0">
              <a:latin typeface="Tahoma" pitchFamily="34" charset="0"/>
              <a:cs typeface="Tahoma" pitchFamily="34" charset="0"/>
            </a:endParaRPr>
          </a:p>
        </p:txBody>
      </p:sp>
      <p:sp>
        <p:nvSpPr>
          <p:cNvPr id="4" name="3 Marcador de pie de página"/>
          <p:cNvSpPr>
            <a:spLocks noGrp="1"/>
          </p:cNvSpPr>
          <p:nvPr>
            <p:ph type="ftr" sz="quarter" idx="10"/>
          </p:nvPr>
        </p:nvSpPr>
        <p:spPr/>
        <p:txBody>
          <a:bodyPr/>
          <a:lstStyle/>
          <a:p>
            <a:pPr>
              <a:defRPr/>
            </a:pPr>
            <a:r>
              <a:rPr lang="es-DO" dirty="0" smtClean="0"/>
              <a:t>Plan Decenal 2008-2018</a:t>
            </a:r>
            <a:endParaRPr lang="es-DO" dirty="0"/>
          </a:p>
        </p:txBody>
      </p:sp>
      <p:sp>
        <p:nvSpPr>
          <p:cNvPr id="5" name="4 Marcador de número de diapositiva"/>
          <p:cNvSpPr>
            <a:spLocks noGrp="1"/>
          </p:cNvSpPr>
          <p:nvPr>
            <p:ph type="sldNum" sz="quarter" idx="11"/>
          </p:nvPr>
        </p:nvSpPr>
        <p:spPr/>
        <p:txBody>
          <a:bodyPr/>
          <a:lstStyle/>
          <a:p>
            <a:pPr>
              <a:defRPr/>
            </a:pPr>
            <a:fld id="{51596954-DE6A-425C-B504-86F38D37D5BF}" type="slidenum">
              <a:rPr lang="es-DO" smtClean="0"/>
              <a:pPr>
                <a:defRPr/>
              </a:pPr>
              <a:t>26</a:t>
            </a:fld>
            <a:endParaRPr lang="es-DO" dirty="0"/>
          </a:p>
        </p:txBody>
      </p:sp>
      <p:graphicFrame>
        <p:nvGraphicFramePr>
          <p:cNvPr id="9" name="1 Gráfico"/>
          <p:cNvGraphicFramePr>
            <a:graphicFrameLocks noGrp="1"/>
          </p:cNvGraphicFramePr>
          <p:nvPr/>
        </p:nvGraphicFramePr>
        <p:xfrm>
          <a:off x="238125" y="928670"/>
          <a:ext cx="8667750" cy="564358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p:zoom dir="in"/>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11156"/>
          </a:xfrm>
        </p:spPr>
        <p:txBody>
          <a:bodyPr>
            <a:normAutofit/>
          </a:bodyPr>
          <a:lstStyle/>
          <a:p>
            <a:pPr>
              <a:defRPr/>
            </a:pPr>
            <a:r>
              <a:rPr lang="es-DO" sz="2400" u="sng" dirty="0" smtClean="0">
                <a:latin typeface="Tahoma" pitchFamily="34" charset="0"/>
                <a:cs typeface="Tahoma" pitchFamily="34" charset="0"/>
              </a:rPr>
              <a:t>Tamaño del Gobierno</a:t>
            </a:r>
            <a:endParaRPr lang="es-DO" sz="2400" u="sng" dirty="0">
              <a:latin typeface="Tahoma" pitchFamily="34" charset="0"/>
              <a:cs typeface="Tahoma" pitchFamily="34" charset="0"/>
            </a:endParaRPr>
          </a:p>
        </p:txBody>
      </p:sp>
      <p:sp>
        <p:nvSpPr>
          <p:cNvPr id="4" name="3 Marcador de pie de página"/>
          <p:cNvSpPr>
            <a:spLocks noGrp="1"/>
          </p:cNvSpPr>
          <p:nvPr>
            <p:ph type="ftr" sz="quarter" idx="10"/>
          </p:nvPr>
        </p:nvSpPr>
        <p:spPr/>
        <p:txBody>
          <a:bodyPr/>
          <a:lstStyle/>
          <a:p>
            <a:pPr>
              <a:defRPr/>
            </a:pPr>
            <a:r>
              <a:rPr lang="es-DO" dirty="0" smtClean="0"/>
              <a:t>Plan Decenal 2008-2018</a:t>
            </a:r>
            <a:endParaRPr lang="es-DO" dirty="0"/>
          </a:p>
        </p:txBody>
      </p:sp>
      <p:sp>
        <p:nvSpPr>
          <p:cNvPr id="5" name="4 Marcador de número de diapositiva"/>
          <p:cNvSpPr>
            <a:spLocks noGrp="1"/>
          </p:cNvSpPr>
          <p:nvPr>
            <p:ph type="sldNum" sz="quarter" idx="11"/>
          </p:nvPr>
        </p:nvSpPr>
        <p:spPr/>
        <p:txBody>
          <a:bodyPr/>
          <a:lstStyle/>
          <a:p>
            <a:pPr>
              <a:defRPr/>
            </a:pPr>
            <a:fld id="{51596954-DE6A-425C-B504-86F38D37D5BF}" type="slidenum">
              <a:rPr lang="es-DO" smtClean="0"/>
              <a:pPr>
                <a:defRPr/>
              </a:pPr>
              <a:t>27</a:t>
            </a:fld>
            <a:endParaRPr lang="es-DO" dirty="0"/>
          </a:p>
        </p:txBody>
      </p:sp>
      <p:graphicFrame>
        <p:nvGraphicFramePr>
          <p:cNvPr id="8" name="1 Gráfico"/>
          <p:cNvGraphicFramePr>
            <a:graphicFrameLocks noGrp="1"/>
          </p:cNvGraphicFramePr>
          <p:nvPr/>
        </p:nvGraphicFramePr>
        <p:xfrm>
          <a:off x="238125" y="928670"/>
          <a:ext cx="8667750" cy="564358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p:zoom dir="in"/>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868346"/>
          </a:xfrm>
        </p:spPr>
        <p:txBody>
          <a:bodyPr>
            <a:normAutofit/>
          </a:bodyPr>
          <a:lstStyle/>
          <a:p>
            <a:pPr>
              <a:defRPr/>
            </a:pPr>
            <a:r>
              <a:rPr lang="es-DO" u="sng" dirty="0" smtClean="0"/>
              <a:t>Implicaciones de la Deuda Pública</a:t>
            </a:r>
            <a:endParaRPr lang="es-DO" u="sng" dirty="0"/>
          </a:p>
        </p:txBody>
      </p:sp>
      <p:sp>
        <p:nvSpPr>
          <p:cNvPr id="4" name="3 Marcador de pie de página"/>
          <p:cNvSpPr>
            <a:spLocks noGrp="1"/>
          </p:cNvSpPr>
          <p:nvPr>
            <p:ph type="ftr" sz="quarter" idx="10"/>
          </p:nvPr>
        </p:nvSpPr>
        <p:spPr/>
        <p:txBody>
          <a:bodyPr/>
          <a:lstStyle/>
          <a:p>
            <a:pPr>
              <a:defRPr/>
            </a:pPr>
            <a:r>
              <a:rPr lang="es-DO" dirty="0" smtClean="0"/>
              <a:t>Plan Decenal 2008-2018</a:t>
            </a:r>
            <a:endParaRPr lang="es-DO" dirty="0"/>
          </a:p>
        </p:txBody>
      </p:sp>
      <p:sp>
        <p:nvSpPr>
          <p:cNvPr id="5" name="4 Marcador de número de diapositiva"/>
          <p:cNvSpPr>
            <a:spLocks noGrp="1"/>
          </p:cNvSpPr>
          <p:nvPr>
            <p:ph type="sldNum" sz="quarter" idx="11"/>
          </p:nvPr>
        </p:nvSpPr>
        <p:spPr/>
        <p:txBody>
          <a:bodyPr/>
          <a:lstStyle/>
          <a:p>
            <a:pPr>
              <a:defRPr/>
            </a:pPr>
            <a:fld id="{FCCD5066-AC34-4425-84CC-9A401F966427}" type="slidenum">
              <a:rPr lang="es-DO" smtClean="0"/>
              <a:pPr>
                <a:defRPr/>
              </a:pPr>
              <a:t>28</a:t>
            </a:fld>
            <a:endParaRPr lang="es-DO" dirty="0"/>
          </a:p>
        </p:txBody>
      </p:sp>
      <p:graphicFrame>
        <p:nvGraphicFramePr>
          <p:cNvPr id="6" name="1 Gráfico"/>
          <p:cNvGraphicFramePr>
            <a:graphicFrameLocks noGrp="1"/>
          </p:cNvGraphicFramePr>
          <p:nvPr/>
        </p:nvGraphicFramePr>
        <p:xfrm>
          <a:off x="285720" y="1214422"/>
          <a:ext cx="8667750" cy="507683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p:zoom dir="in"/>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10"/>
          </p:nvPr>
        </p:nvSpPr>
        <p:spPr/>
        <p:txBody>
          <a:bodyPr/>
          <a:lstStyle/>
          <a:p>
            <a:pPr>
              <a:defRPr/>
            </a:pPr>
            <a:r>
              <a:rPr lang="es-DO" dirty="0" smtClean="0"/>
              <a:t>Plan Decenal 2008-2018</a:t>
            </a:r>
            <a:endParaRPr lang="es-DO" dirty="0"/>
          </a:p>
        </p:txBody>
      </p:sp>
      <p:sp>
        <p:nvSpPr>
          <p:cNvPr id="5" name="4 Marcador de número de diapositiva"/>
          <p:cNvSpPr>
            <a:spLocks noGrp="1"/>
          </p:cNvSpPr>
          <p:nvPr>
            <p:ph type="sldNum" sz="quarter" idx="11"/>
          </p:nvPr>
        </p:nvSpPr>
        <p:spPr/>
        <p:txBody>
          <a:bodyPr/>
          <a:lstStyle/>
          <a:p>
            <a:pPr>
              <a:defRPr/>
            </a:pPr>
            <a:fld id="{2F213044-D15C-46CA-A7CD-91508BADA025}" type="slidenum">
              <a:rPr lang="es-DO" smtClean="0"/>
              <a:pPr>
                <a:defRPr/>
              </a:pPr>
              <a:t>29</a:t>
            </a:fld>
            <a:endParaRPr lang="es-DO" dirty="0"/>
          </a:p>
        </p:txBody>
      </p:sp>
      <p:graphicFrame>
        <p:nvGraphicFramePr>
          <p:cNvPr id="7" name="1 Gráfico"/>
          <p:cNvGraphicFramePr>
            <a:graphicFrameLocks noGrp="1"/>
          </p:cNvGraphicFramePr>
          <p:nvPr/>
        </p:nvGraphicFramePr>
        <p:xfrm>
          <a:off x="238125" y="571480"/>
          <a:ext cx="8667750" cy="585791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p:zoom dir="in"/>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p:cNvSpPr>
          <p:nvPr>
            <p:ph type="title" idx="4294967295"/>
          </p:nvPr>
        </p:nvSpPr>
        <p:spPr>
          <a:xfrm>
            <a:off x="457200" y="260350"/>
            <a:ext cx="8229600" cy="846138"/>
          </a:xfrm>
        </p:spPr>
        <p:txBody>
          <a:bodyPr/>
          <a:lstStyle/>
          <a:p>
            <a:r>
              <a:rPr lang="es-MX" sz="2000" dirty="0" smtClean="0">
                <a:solidFill>
                  <a:srgbClr val="FFFF00"/>
                </a:solidFill>
              </a:rPr>
              <a:t>¿Qué Perspectivas abarca el Marco de Gastos de Mediano Plazo?</a:t>
            </a:r>
            <a:r>
              <a:rPr lang="es-ES" sz="2000" dirty="0" smtClean="0">
                <a:solidFill>
                  <a:srgbClr val="0000FF"/>
                </a:solidFill>
              </a:rPr>
              <a:t/>
            </a:r>
            <a:br>
              <a:rPr lang="es-ES" sz="2000" dirty="0" smtClean="0">
                <a:solidFill>
                  <a:srgbClr val="0000FF"/>
                </a:solidFill>
              </a:rPr>
            </a:br>
            <a:endParaRPr lang="es-ES" sz="2000" dirty="0" smtClean="0">
              <a:solidFill>
                <a:srgbClr val="0000FF"/>
              </a:solidFill>
            </a:endParaRPr>
          </a:p>
        </p:txBody>
      </p:sp>
      <p:sp>
        <p:nvSpPr>
          <p:cNvPr id="60419" name="Rectangle 3"/>
          <p:cNvSpPr>
            <a:spLocks noGrp="1"/>
          </p:cNvSpPr>
          <p:nvPr>
            <p:ph type="body" idx="4294967295"/>
          </p:nvPr>
        </p:nvSpPr>
        <p:spPr>
          <a:xfrm>
            <a:off x="428596" y="1928802"/>
            <a:ext cx="8229600" cy="1428760"/>
          </a:xfrm>
        </p:spPr>
        <p:txBody>
          <a:bodyPr/>
          <a:lstStyle/>
          <a:p>
            <a:pPr algn="just">
              <a:lnSpc>
                <a:spcPct val="80000"/>
              </a:lnSpc>
              <a:spcBef>
                <a:spcPct val="0"/>
              </a:spcBef>
              <a:buFontTx/>
              <a:buNone/>
            </a:pPr>
            <a:r>
              <a:rPr lang="es-MX" sz="2000" dirty="0" smtClean="0">
                <a:latin typeface="Tahoma" pitchFamily="34" charset="0"/>
                <a:cs typeface="Tahoma" pitchFamily="34" charset="0"/>
              </a:rPr>
              <a:t>	Es una previsión de los gastos gubernamentales en un período mayor al año, cuatro años en la RD, que compromete y guía la política presupuestaria del conjunto del sector público.</a:t>
            </a:r>
          </a:p>
          <a:p>
            <a:pPr algn="ctr">
              <a:lnSpc>
                <a:spcPct val="80000"/>
              </a:lnSpc>
              <a:spcBef>
                <a:spcPct val="0"/>
              </a:spcBef>
              <a:buFontTx/>
              <a:buNone/>
            </a:pPr>
            <a:endParaRPr lang="es-MX" sz="2000" b="1" dirty="0" smtClean="0">
              <a:latin typeface="Tahoma" pitchFamily="34" charset="0"/>
              <a:cs typeface="Tahoma" pitchFamily="34" charset="0"/>
            </a:endParaRPr>
          </a:p>
          <a:p>
            <a:pPr>
              <a:lnSpc>
                <a:spcPct val="80000"/>
              </a:lnSpc>
              <a:spcBef>
                <a:spcPct val="0"/>
              </a:spcBef>
              <a:buFontTx/>
              <a:buNone/>
            </a:pPr>
            <a:r>
              <a:rPr lang="es-MX" sz="2000" b="1" dirty="0" smtClean="0">
                <a:latin typeface="Tahoma" pitchFamily="34" charset="0"/>
                <a:cs typeface="Tahoma" pitchFamily="34" charset="0"/>
              </a:rPr>
              <a:t>     </a:t>
            </a:r>
          </a:p>
          <a:p>
            <a:pPr>
              <a:lnSpc>
                <a:spcPct val="80000"/>
              </a:lnSpc>
              <a:spcBef>
                <a:spcPct val="0"/>
              </a:spcBef>
              <a:buFontTx/>
              <a:buNone/>
            </a:pPr>
            <a:endParaRPr lang="es-MX" sz="2000" b="1" dirty="0" smtClean="0">
              <a:latin typeface="Tahoma" pitchFamily="34" charset="0"/>
              <a:cs typeface="Tahoma" pitchFamily="34" charset="0"/>
            </a:endParaRPr>
          </a:p>
          <a:p>
            <a:pPr>
              <a:lnSpc>
                <a:spcPct val="80000"/>
              </a:lnSpc>
              <a:spcBef>
                <a:spcPct val="0"/>
              </a:spcBef>
              <a:buFontTx/>
              <a:buNone/>
            </a:pPr>
            <a:r>
              <a:rPr lang="es-MX" sz="2000" b="1" dirty="0" smtClean="0">
                <a:latin typeface="Tahoma" pitchFamily="34" charset="0"/>
                <a:cs typeface="Tahoma" pitchFamily="34" charset="0"/>
              </a:rPr>
              <a:t>	</a:t>
            </a:r>
            <a:r>
              <a:rPr lang="es-MX" sz="2400" b="1" dirty="0" smtClean="0">
                <a:latin typeface="Tahoma" pitchFamily="34" charset="0"/>
                <a:cs typeface="Tahoma" pitchFamily="34" charset="0"/>
              </a:rPr>
              <a:t>Perspectiva Sectorial</a:t>
            </a:r>
          </a:p>
          <a:p>
            <a:pPr algn="ctr">
              <a:lnSpc>
                <a:spcPct val="80000"/>
              </a:lnSpc>
              <a:spcBef>
                <a:spcPct val="0"/>
              </a:spcBef>
              <a:buFontTx/>
              <a:buNone/>
            </a:pPr>
            <a:endParaRPr lang="es-MX" sz="2000" dirty="0" smtClean="0">
              <a:latin typeface="Tahoma" pitchFamily="34" charset="0"/>
              <a:cs typeface="Tahoma" pitchFamily="34" charset="0"/>
            </a:endParaRPr>
          </a:p>
          <a:p>
            <a:pPr algn="just">
              <a:lnSpc>
                <a:spcPct val="80000"/>
              </a:lnSpc>
              <a:spcBef>
                <a:spcPct val="0"/>
              </a:spcBef>
              <a:buNone/>
            </a:pPr>
            <a:r>
              <a:rPr lang="es-MX" sz="2000" dirty="0" smtClean="0">
                <a:latin typeface="Tahoma" pitchFamily="34" charset="0"/>
                <a:cs typeface="Tahoma" pitchFamily="34" charset="0"/>
              </a:rPr>
              <a:t>	Es una previsión de los gastos de una Secretaria en un período de cuatro años, en el caso de la RD, que compromete y guía la política presupuestaria del respectivo sector.</a:t>
            </a:r>
          </a:p>
          <a:p>
            <a:pPr algn="ctr">
              <a:lnSpc>
                <a:spcPct val="80000"/>
              </a:lnSpc>
              <a:spcBef>
                <a:spcPct val="0"/>
              </a:spcBef>
              <a:buFontTx/>
              <a:buNone/>
            </a:pPr>
            <a:endParaRPr lang="es-MX" sz="2000" dirty="0" smtClean="0">
              <a:latin typeface="Tahoma" pitchFamily="34" charset="0"/>
              <a:cs typeface="Tahoma" pitchFamily="34" charset="0"/>
            </a:endParaRPr>
          </a:p>
          <a:p>
            <a:pPr algn="ctr">
              <a:lnSpc>
                <a:spcPct val="80000"/>
              </a:lnSpc>
              <a:spcBef>
                <a:spcPct val="0"/>
              </a:spcBef>
              <a:buFontTx/>
              <a:buNone/>
            </a:pPr>
            <a:r>
              <a:rPr lang="es-MX" sz="2000" dirty="0" smtClean="0">
                <a:latin typeface="Tahoma" pitchFamily="34" charset="0"/>
                <a:cs typeface="Tahoma" pitchFamily="34" charset="0"/>
              </a:rPr>
              <a:t>	</a:t>
            </a:r>
            <a:endParaRPr lang="es-ES" sz="2000" dirty="0" smtClean="0">
              <a:latin typeface="Tahoma" pitchFamily="34" charset="0"/>
              <a:cs typeface="Tahoma" pitchFamily="34" charset="0"/>
            </a:endParaRPr>
          </a:p>
        </p:txBody>
      </p:sp>
      <p:sp>
        <p:nvSpPr>
          <p:cNvPr id="60420" name="Line 4"/>
          <p:cNvSpPr>
            <a:spLocks noChangeShapeType="1"/>
          </p:cNvSpPr>
          <p:nvPr/>
        </p:nvSpPr>
        <p:spPr bwMode="auto">
          <a:xfrm>
            <a:off x="0" y="908050"/>
            <a:ext cx="9144000" cy="0"/>
          </a:xfrm>
          <a:prstGeom prst="line">
            <a:avLst/>
          </a:prstGeom>
          <a:noFill/>
          <a:ln w="19050">
            <a:solidFill>
              <a:srgbClr val="CC3300"/>
            </a:solidFill>
            <a:round/>
            <a:headEnd/>
            <a:tailEnd/>
          </a:ln>
          <a:effectLst/>
        </p:spPr>
        <p:txBody>
          <a:bodyPr/>
          <a:lstStyle/>
          <a:p>
            <a:endParaRPr lang="es-ES_tradnl"/>
          </a:p>
        </p:txBody>
      </p:sp>
      <p:sp>
        <p:nvSpPr>
          <p:cNvPr id="60421" name="Rectangle 5"/>
          <p:cNvSpPr>
            <a:spLocks noChangeArrowheads="1"/>
          </p:cNvSpPr>
          <p:nvPr/>
        </p:nvSpPr>
        <p:spPr bwMode="auto">
          <a:xfrm>
            <a:off x="827088" y="1265238"/>
            <a:ext cx="3017173" cy="461665"/>
          </a:xfrm>
          <a:prstGeom prst="rect">
            <a:avLst/>
          </a:prstGeom>
          <a:noFill/>
          <a:ln w="9525">
            <a:noFill/>
            <a:miter lim="800000"/>
            <a:headEnd/>
            <a:tailEnd/>
          </a:ln>
          <a:effectLst/>
        </p:spPr>
        <p:txBody>
          <a:bodyPr wrap="none">
            <a:spAutoFit/>
          </a:bodyPr>
          <a:lstStyle/>
          <a:p>
            <a:r>
              <a:rPr lang="es-MX" sz="2400" b="1" dirty="0">
                <a:latin typeface="Tahoma" pitchFamily="34" charset="0"/>
                <a:cs typeface="Tahoma" pitchFamily="34" charset="0"/>
              </a:rPr>
              <a:t>Perspectiva Macro</a:t>
            </a:r>
            <a:endParaRPr lang="en-US" sz="2400" b="1" dirty="0">
              <a:latin typeface="Tahoma" pitchFamily="34" charset="0"/>
              <a:cs typeface="Tahoma" pitchFamily="34" charset="0"/>
            </a:endParaRPr>
          </a:p>
        </p:txBody>
      </p:sp>
    </p:spTree>
  </p:cSld>
  <p:clrMapOvr>
    <a:masterClrMapping/>
  </p:clrMapOvr>
  <p:transition>
    <p:zoom dir="in"/>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p:cNvSpPr>
          <p:nvPr>
            <p:ph type="ctrTitle"/>
          </p:nvPr>
        </p:nvSpPr>
        <p:spPr>
          <a:xfrm>
            <a:off x="250825" y="188913"/>
            <a:ext cx="8569325" cy="936625"/>
          </a:xfrm>
        </p:spPr>
        <p:txBody>
          <a:bodyPr/>
          <a:lstStyle/>
          <a:p>
            <a:r>
              <a:rPr lang="es-MX" sz="1600" smtClean="0">
                <a:solidFill>
                  <a:srgbClr val="FFFF00"/>
                </a:solidFill>
              </a:rPr>
              <a:t>República Dominicana</a:t>
            </a:r>
            <a:br>
              <a:rPr lang="es-MX" sz="1600" smtClean="0">
                <a:solidFill>
                  <a:srgbClr val="FFFF00"/>
                </a:solidFill>
              </a:rPr>
            </a:br>
            <a:r>
              <a:rPr lang="es-MX" sz="1600" smtClean="0">
                <a:solidFill>
                  <a:srgbClr val="FFFF00"/>
                </a:solidFill>
              </a:rPr>
              <a:t>Secretaría de Estado de Educación – Comisión Europea</a:t>
            </a:r>
            <a:br>
              <a:rPr lang="es-MX" sz="1600" smtClean="0">
                <a:solidFill>
                  <a:srgbClr val="FFFF00"/>
                </a:solidFill>
              </a:rPr>
            </a:br>
            <a:r>
              <a:rPr lang="es-MX" sz="1600" smtClean="0">
                <a:solidFill>
                  <a:srgbClr val="FFFF00"/>
                </a:solidFill>
              </a:rPr>
              <a:t>Oficina de Planificación Educativa/Asistencia Técnica Institucional/PAPSE</a:t>
            </a:r>
            <a:endParaRPr lang="es-ES" sz="1200" smtClean="0">
              <a:solidFill>
                <a:srgbClr val="FFFF00"/>
              </a:solidFill>
            </a:endParaRPr>
          </a:p>
        </p:txBody>
      </p:sp>
      <p:sp>
        <p:nvSpPr>
          <p:cNvPr id="56323" name="Rectangle 3"/>
          <p:cNvSpPr>
            <a:spLocks noGrp="1"/>
          </p:cNvSpPr>
          <p:nvPr>
            <p:ph type="subTitle" idx="1"/>
          </p:nvPr>
        </p:nvSpPr>
        <p:spPr>
          <a:xfrm>
            <a:off x="468313" y="2060575"/>
            <a:ext cx="8135937" cy="4392613"/>
          </a:xfrm>
        </p:spPr>
        <p:txBody>
          <a:bodyPr/>
          <a:lstStyle/>
          <a:p>
            <a:r>
              <a:rPr lang="es-MX" sz="2800" dirty="0" smtClean="0">
                <a:solidFill>
                  <a:schemeClr val="tx1"/>
                </a:solidFill>
              </a:rPr>
              <a:t>MARCO DE GASTOS DE MEDIANO PLAZO </a:t>
            </a:r>
          </a:p>
          <a:p>
            <a:endParaRPr lang="es-MX" sz="2800" dirty="0" smtClean="0">
              <a:solidFill>
                <a:schemeClr val="tx1"/>
              </a:solidFill>
            </a:endParaRPr>
          </a:p>
          <a:p>
            <a:r>
              <a:rPr lang="es-MX" sz="2400" b="1" dirty="0" smtClean="0">
                <a:solidFill>
                  <a:schemeClr val="tx1"/>
                </a:solidFill>
              </a:rPr>
              <a:t>Indicadores  Fundamentales y Programa de Gastos</a:t>
            </a:r>
          </a:p>
          <a:p>
            <a:endParaRPr lang="es-MX" sz="2400" dirty="0" smtClean="0">
              <a:solidFill>
                <a:schemeClr val="tx1"/>
              </a:solidFill>
            </a:endParaRPr>
          </a:p>
          <a:p>
            <a:r>
              <a:rPr lang="es-MX" sz="2400" dirty="0" smtClean="0">
                <a:solidFill>
                  <a:schemeClr val="tx1"/>
                </a:solidFill>
              </a:rPr>
              <a:t>Estructura Plan Decenal</a:t>
            </a:r>
          </a:p>
          <a:p>
            <a:r>
              <a:rPr lang="es-MX" sz="2400" dirty="0" smtClean="0">
                <a:solidFill>
                  <a:schemeClr val="tx1"/>
                </a:solidFill>
              </a:rPr>
              <a:t>2008-2018</a:t>
            </a:r>
          </a:p>
        </p:txBody>
      </p:sp>
      <p:sp>
        <p:nvSpPr>
          <p:cNvPr id="56324" name="Line 4"/>
          <p:cNvSpPr>
            <a:spLocks noChangeShapeType="1"/>
          </p:cNvSpPr>
          <p:nvPr/>
        </p:nvSpPr>
        <p:spPr bwMode="auto">
          <a:xfrm flipV="1">
            <a:off x="0" y="1341438"/>
            <a:ext cx="9144000" cy="0"/>
          </a:xfrm>
          <a:prstGeom prst="line">
            <a:avLst/>
          </a:prstGeom>
          <a:noFill/>
          <a:ln w="28575">
            <a:solidFill>
              <a:srgbClr val="CC3300"/>
            </a:solidFill>
            <a:round/>
            <a:headEnd/>
            <a:tailEnd/>
          </a:ln>
          <a:effectLst/>
        </p:spPr>
        <p:txBody>
          <a:bodyPr/>
          <a:lstStyle/>
          <a:p>
            <a:endParaRPr lang="es-ES_tradnl"/>
          </a:p>
        </p:txBody>
      </p:sp>
    </p:spTree>
  </p:cSld>
  <p:clrMapOvr>
    <a:masterClrMapping/>
  </p:clrMapOvr>
  <p:transition>
    <p:zoom dir="in"/>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defRPr/>
            </a:pPr>
            <a:r>
              <a:rPr lang="es-DO" dirty="0" smtClean="0"/>
              <a:t>Posible Impacto del Plan Decenal  </a:t>
            </a:r>
            <a:br>
              <a:rPr lang="es-DO" dirty="0" smtClean="0"/>
            </a:br>
            <a:r>
              <a:rPr lang="es-DO" dirty="0" smtClean="0"/>
              <a:t>Finanzas Públicas </a:t>
            </a:r>
            <a:br>
              <a:rPr lang="es-DO" dirty="0" smtClean="0"/>
            </a:br>
            <a:r>
              <a:rPr lang="es-DO" dirty="0" smtClean="0"/>
              <a:t>Cuatrienio 2009-2012</a:t>
            </a:r>
            <a:endParaRPr lang="es-DO" dirty="0"/>
          </a:p>
        </p:txBody>
      </p:sp>
      <p:sp>
        <p:nvSpPr>
          <p:cNvPr id="5" name="4 Marcador de número de diapositiva"/>
          <p:cNvSpPr>
            <a:spLocks noGrp="1"/>
          </p:cNvSpPr>
          <p:nvPr>
            <p:ph type="sldNum" sz="quarter" idx="11"/>
          </p:nvPr>
        </p:nvSpPr>
        <p:spPr/>
        <p:txBody>
          <a:bodyPr/>
          <a:lstStyle/>
          <a:p>
            <a:pPr>
              <a:defRPr/>
            </a:pPr>
            <a:fld id="{F03F47CE-F383-4E76-A82D-83958D9A5E85}" type="slidenum">
              <a:rPr lang="es-DO" smtClean="0"/>
              <a:pPr>
                <a:defRPr/>
              </a:pPr>
              <a:t>31</a:t>
            </a:fld>
            <a:endParaRPr lang="es-DO" dirty="0"/>
          </a:p>
        </p:txBody>
      </p:sp>
      <p:pic>
        <p:nvPicPr>
          <p:cNvPr id="24580" name="Picture 3"/>
          <p:cNvPicPr>
            <a:picLocks noChangeAspect="1" noChangeArrowheads="1"/>
          </p:cNvPicPr>
          <p:nvPr/>
        </p:nvPicPr>
        <p:blipFill>
          <a:blip r:embed="rId3"/>
          <a:srcRect/>
          <a:stretch>
            <a:fillRect/>
          </a:stretch>
        </p:blipFill>
        <p:spPr bwMode="auto">
          <a:xfrm>
            <a:off x="714347" y="1714488"/>
            <a:ext cx="7786715" cy="3714776"/>
          </a:xfrm>
          <a:prstGeom prst="rect">
            <a:avLst/>
          </a:prstGeom>
          <a:ln>
            <a:noFill/>
          </a:ln>
          <a:effectLst>
            <a:outerShdw blurRad="190500" algn="tl" rotWithShape="0">
              <a:srgbClr val="000000">
                <a:alpha val="70000"/>
              </a:srgbClr>
            </a:outerShdw>
          </a:effectLst>
        </p:spPr>
      </p:pic>
      <p:sp>
        <p:nvSpPr>
          <p:cNvPr id="8" name="3 Marcador de pie de página"/>
          <p:cNvSpPr>
            <a:spLocks noGrp="1"/>
          </p:cNvSpPr>
          <p:nvPr>
            <p:ph type="ftr" sz="quarter" idx="10"/>
          </p:nvPr>
        </p:nvSpPr>
        <p:spPr/>
        <p:txBody>
          <a:bodyPr/>
          <a:lstStyle/>
          <a:p>
            <a:pPr>
              <a:defRPr/>
            </a:pPr>
            <a:r>
              <a:rPr lang="es-DO" dirty="0" smtClean="0"/>
              <a:t>Plan Decenal 2008-2018</a:t>
            </a:r>
            <a:endParaRPr lang="es-DO" dirty="0"/>
          </a:p>
        </p:txBody>
      </p:sp>
      <p:sp>
        <p:nvSpPr>
          <p:cNvPr id="6" name="5 CuadroTexto"/>
          <p:cNvSpPr txBox="1"/>
          <p:nvPr/>
        </p:nvSpPr>
        <p:spPr>
          <a:xfrm>
            <a:off x="1071538" y="5500702"/>
            <a:ext cx="7143800" cy="738664"/>
          </a:xfrm>
          <a:prstGeom prst="rect">
            <a:avLst/>
          </a:prstGeom>
          <a:noFill/>
        </p:spPr>
        <p:txBody>
          <a:bodyPr wrap="square" rtlCol="0">
            <a:spAutoFit/>
          </a:bodyPr>
          <a:lstStyle/>
          <a:p>
            <a:r>
              <a:rPr lang="es-ES_tradnl" sz="1400" dirty="0" smtClean="0"/>
              <a:t>Nota: El gasto primario del gobierno es inferior a este % del 20% aquí proyectado. Aquí se incluye el % de la deuda pública. Descontando el mismo el % del gasto en educación es mayor.</a:t>
            </a:r>
            <a:endParaRPr lang="es-ES_tradnl" sz="1400" dirty="0"/>
          </a:p>
        </p:txBody>
      </p:sp>
    </p:spTree>
  </p:cSld>
  <p:clrMapOvr>
    <a:masterClrMapping/>
  </p:clrMapOvr>
  <p:transition>
    <p:zoom dir="in"/>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82594"/>
          </a:xfrm>
        </p:spPr>
        <p:txBody>
          <a:bodyPr>
            <a:normAutofit fontScale="90000"/>
          </a:bodyPr>
          <a:lstStyle/>
          <a:p>
            <a:pPr>
              <a:defRPr/>
            </a:pPr>
            <a:r>
              <a:rPr lang="es-DO" sz="2400" dirty="0" smtClean="0"/>
              <a:t>Indicadores Educativos </a:t>
            </a:r>
            <a:br>
              <a:rPr lang="es-DO" sz="2400" dirty="0" smtClean="0"/>
            </a:br>
            <a:r>
              <a:rPr lang="es-DO" sz="2400" dirty="0" smtClean="0"/>
              <a:t>Impacto e Incidencia </a:t>
            </a:r>
            <a:endParaRPr lang="es-DO" sz="2400" dirty="0"/>
          </a:p>
        </p:txBody>
      </p:sp>
      <p:sp>
        <p:nvSpPr>
          <p:cNvPr id="5" name="4 Marcador de número de diapositiva"/>
          <p:cNvSpPr>
            <a:spLocks noGrp="1"/>
          </p:cNvSpPr>
          <p:nvPr>
            <p:ph type="sldNum" sz="quarter" idx="11"/>
          </p:nvPr>
        </p:nvSpPr>
        <p:spPr/>
        <p:txBody>
          <a:bodyPr/>
          <a:lstStyle/>
          <a:p>
            <a:pPr>
              <a:defRPr/>
            </a:pPr>
            <a:fld id="{7520C63D-D498-4A05-90CA-D4E0FACF1AD0}" type="slidenum">
              <a:rPr lang="es-DO" smtClean="0"/>
              <a:pPr>
                <a:defRPr/>
              </a:pPr>
              <a:t>32</a:t>
            </a:fld>
            <a:endParaRPr lang="es-DO" dirty="0"/>
          </a:p>
        </p:txBody>
      </p:sp>
      <p:sp>
        <p:nvSpPr>
          <p:cNvPr id="8" name="3 Marcador de pie de página"/>
          <p:cNvSpPr>
            <a:spLocks noGrp="1"/>
          </p:cNvSpPr>
          <p:nvPr>
            <p:ph type="ftr" sz="quarter" idx="10"/>
          </p:nvPr>
        </p:nvSpPr>
        <p:spPr/>
        <p:txBody>
          <a:bodyPr/>
          <a:lstStyle/>
          <a:p>
            <a:pPr>
              <a:defRPr/>
            </a:pPr>
            <a:r>
              <a:rPr lang="es-DO" dirty="0" smtClean="0"/>
              <a:t>Plan Decenal 2008-2018</a:t>
            </a:r>
            <a:endParaRPr lang="es-DO" dirty="0"/>
          </a:p>
        </p:txBody>
      </p:sp>
      <p:pic>
        <p:nvPicPr>
          <p:cNvPr id="3075" name="Picture 3"/>
          <p:cNvPicPr>
            <a:picLocks noChangeAspect="1" noChangeArrowheads="1"/>
          </p:cNvPicPr>
          <p:nvPr/>
        </p:nvPicPr>
        <p:blipFill>
          <a:blip r:embed="rId3"/>
          <a:srcRect/>
          <a:stretch>
            <a:fillRect/>
          </a:stretch>
        </p:blipFill>
        <p:spPr bwMode="auto">
          <a:xfrm>
            <a:off x="214282" y="1142984"/>
            <a:ext cx="4572031" cy="2571768"/>
          </a:xfrm>
          <a:prstGeom prst="rect">
            <a:avLst/>
          </a:prstGeom>
          <a:noFill/>
          <a:ln w="9525">
            <a:noFill/>
            <a:miter lim="800000"/>
            <a:headEnd/>
            <a:tailEnd/>
          </a:ln>
          <a:effectLst/>
        </p:spPr>
      </p:pic>
      <p:pic>
        <p:nvPicPr>
          <p:cNvPr id="3076" name="Picture 4"/>
          <p:cNvPicPr>
            <a:picLocks noChangeAspect="1" noChangeArrowheads="1"/>
          </p:cNvPicPr>
          <p:nvPr/>
        </p:nvPicPr>
        <p:blipFill>
          <a:blip r:embed="rId4"/>
          <a:srcRect/>
          <a:stretch>
            <a:fillRect/>
          </a:stretch>
        </p:blipFill>
        <p:spPr bwMode="auto">
          <a:xfrm>
            <a:off x="4786314" y="4214818"/>
            <a:ext cx="3929090" cy="2214578"/>
          </a:xfrm>
          <a:prstGeom prst="rect">
            <a:avLst/>
          </a:prstGeom>
          <a:noFill/>
          <a:ln w="9525">
            <a:noFill/>
            <a:miter lim="800000"/>
            <a:headEnd/>
            <a:tailEnd/>
          </a:ln>
          <a:effectLst/>
        </p:spPr>
      </p:pic>
      <p:pic>
        <p:nvPicPr>
          <p:cNvPr id="3077" name="Picture 5"/>
          <p:cNvPicPr>
            <a:picLocks noChangeAspect="1" noChangeArrowheads="1"/>
          </p:cNvPicPr>
          <p:nvPr/>
        </p:nvPicPr>
        <p:blipFill>
          <a:blip r:embed="rId5"/>
          <a:srcRect/>
          <a:stretch>
            <a:fillRect/>
          </a:stretch>
        </p:blipFill>
        <p:spPr bwMode="auto">
          <a:xfrm>
            <a:off x="5000628" y="1000108"/>
            <a:ext cx="3870956" cy="2928958"/>
          </a:xfrm>
          <a:prstGeom prst="rect">
            <a:avLst/>
          </a:prstGeom>
          <a:noFill/>
          <a:ln w="9525">
            <a:noFill/>
            <a:miter lim="800000"/>
            <a:headEnd/>
            <a:tailEnd/>
          </a:ln>
          <a:effectLst/>
        </p:spPr>
      </p:pic>
      <p:sp>
        <p:nvSpPr>
          <p:cNvPr id="10" name="9 Flecha derecha"/>
          <p:cNvSpPr/>
          <p:nvPr/>
        </p:nvSpPr>
        <p:spPr>
          <a:xfrm>
            <a:off x="4357686" y="2071678"/>
            <a:ext cx="978408" cy="484632"/>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ES_tradnl"/>
          </a:p>
        </p:txBody>
      </p:sp>
      <p:sp>
        <p:nvSpPr>
          <p:cNvPr id="12" name="11 Flecha abajo"/>
          <p:cNvSpPr/>
          <p:nvPr/>
        </p:nvSpPr>
        <p:spPr>
          <a:xfrm>
            <a:off x="6643702" y="3429000"/>
            <a:ext cx="484632" cy="714380"/>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ES_tradnl"/>
          </a:p>
        </p:txBody>
      </p:sp>
      <p:sp>
        <p:nvSpPr>
          <p:cNvPr id="14" name="13 CuadroTexto"/>
          <p:cNvSpPr txBox="1"/>
          <p:nvPr/>
        </p:nvSpPr>
        <p:spPr>
          <a:xfrm>
            <a:off x="571472" y="5429264"/>
            <a:ext cx="2643206"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s-ES_tradnl" b="1" dirty="0" smtClean="0"/>
              <a:t>Estudiante | Escuela</a:t>
            </a:r>
            <a:endParaRPr lang="es-ES_tradnl" b="1" dirty="0"/>
          </a:p>
        </p:txBody>
      </p:sp>
      <p:cxnSp>
        <p:nvCxnSpPr>
          <p:cNvPr id="16" name="15 Conector recto de flecha"/>
          <p:cNvCxnSpPr/>
          <p:nvPr/>
        </p:nvCxnSpPr>
        <p:spPr>
          <a:xfrm rot="5400000">
            <a:off x="2071670" y="3857628"/>
            <a:ext cx="1500198" cy="107157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8" name="17 Conector recto de flecha"/>
          <p:cNvCxnSpPr/>
          <p:nvPr/>
        </p:nvCxnSpPr>
        <p:spPr>
          <a:xfrm rot="10800000" flipV="1">
            <a:off x="2428860" y="2928934"/>
            <a:ext cx="2928958" cy="228601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0" name="19 Conector recto de flecha"/>
          <p:cNvCxnSpPr/>
          <p:nvPr/>
        </p:nvCxnSpPr>
        <p:spPr>
          <a:xfrm rot="10800000" flipV="1">
            <a:off x="2928926" y="4500570"/>
            <a:ext cx="2571768" cy="85725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cSld>
  <p:clrMapOvr>
    <a:masterClrMapping/>
  </p:clrMapOvr>
  <p:transition>
    <p:zoom dir="in"/>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defRPr/>
            </a:pPr>
            <a:r>
              <a:rPr lang="es-DO" sz="2400" dirty="0" smtClean="0"/>
              <a:t>Indicadores Fundamentales | Cobertura y Eficiencia</a:t>
            </a:r>
            <a:br>
              <a:rPr lang="es-DO" sz="2400" dirty="0" smtClean="0"/>
            </a:br>
            <a:r>
              <a:rPr lang="es-DO" sz="2400" dirty="0" smtClean="0"/>
              <a:t>2008-2018</a:t>
            </a:r>
            <a:endParaRPr lang="es-DO" sz="2400" dirty="0"/>
          </a:p>
        </p:txBody>
      </p:sp>
      <p:sp>
        <p:nvSpPr>
          <p:cNvPr id="5" name="4 Marcador de número de diapositiva"/>
          <p:cNvSpPr>
            <a:spLocks noGrp="1"/>
          </p:cNvSpPr>
          <p:nvPr>
            <p:ph type="sldNum" sz="quarter" idx="11"/>
          </p:nvPr>
        </p:nvSpPr>
        <p:spPr/>
        <p:txBody>
          <a:bodyPr/>
          <a:lstStyle/>
          <a:p>
            <a:pPr>
              <a:defRPr/>
            </a:pPr>
            <a:fld id="{7520C63D-D498-4A05-90CA-D4E0FACF1AD0}" type="slidenum">
              <a:rPr lang="es-DO" smtClean="0"/>
              <a:pPr>
                <a:defRPr/>
              </a:pPr>
              <a:t>33</a:t>
            </a:fld>
            <a:endParaRPr lang="es-DO" dirty="0"/>
          </a:p>
        </p:txBody>
      </p:sp>
      <p:sp>
        <p:nvSpPr>
          <p:cNvPr id="8" name="3 Marcador de pie de página"/>
          <p:cNvSpPr>
            <a:spLocks noGrp="1"/>
          </p:cNvSpPr>
          <p:nvPr>
            <p:ph type="ftr" sz="quarter" idx="10"/>
          </p:nvPr>
        </p:nvSpPr>
        <p:spPr/>
        <p:txBody>
          <a:bodyPr/>
          <a:lstStyle/>
          <a:p>
            <a:pPr>
              <a:defRPr/>
            </a:pPr>
            <a:r>
              <a:rPr lang="es-DO" dirty="0" smtClean="0"/>
              <a:t>Plan Decenal 2008-2018</a:t>
            </a:r>
            <a:endParaRPr lang="es-DO" dirty="0"/>
          </a:p>
        </p:txBody>
      </p:sp>
      <p:pic>
        <p:nvPicPr>
          <p:cNvPr id="3" name="Picture 2"/>
          <p:cNvPicPr>
            <a:picLocks noChangeAspect="1" noChangeArrowheads="1"/>
          </p:cNvPicPr>
          <p:nvPr/>
        </p:nvPicPr>
        <p:blipFill>
          <a:blip r:embed="rId3"/>
          <a:srcRect/>
          <a:stretch>
            <a:fillRect/>
          </a:stretch>
        </p:blipFill>
        <p:spPr bwMode="auto">
          <a:xfrm>
            <a:off x="500035" y="1428737"/>
            <a:ext cx="8286808" cy="4429155"/>
          </a:xfrm>
          <a:prstGeom prst="rect">
            <a:avLst/>
          </a:prstGeom>
          <a:ln>
            <a:noFill/>
          </a:ln>
          <a:effectLst>
            <a:outerShdw blurRad="190500" algn="tl" rotWithShape="0">
              <a:srgbClr val="000000">
                <a:alpha val="70000"/>
              </a:srgbClr>
            </a:outerShdw>
          </a:effectLst>
        </p:spPr>
      </p:pic>
    </p:spTree>
  </p:cSld>
  <p:clrMapOvr>
    <a:masterClrMapping/>
  </p:clrMapOvr>
  <p:transition>
    <p:zoom dir="in"/>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defRPr/>
            </a:pPr>
            <a:r>
              <a:rPr lang="es-DO" sz="2400" dirty="0" smtClean="0"/>
              <a:t>Indicadores Fundamentales | Personal Docente </a:t>
            </a:r>
            <a:br>
              <a:rPr lang="es-DO" sz="2400" dirty="0" smtClean="0"/>
            </a:br>
            <a:r>
              <a:rPr lang="es-DO" sz="2400" dirty="0" smtClean="0"/>
              <a:t>2008-20182008-2018</a:t>
            </a:r>
            <a:endParaRPr lang="es-DO" sz="2400" dirty="0"/>
          </a:p>
        </p:txBody>
      </p:sp>
      <p:sp>
        <p:nvSpPr>
          <p:cNvPr id="5" name="4 Marcador de número de diapositiva"/>
          <p:cNvSpPr>
            <a:spLocks noGrp="1"/>
          </p:cNvSpPr>
          <p:nvPr>
            <p:ph type="sldNum" sz="quarter" idx="11"/>
          </p:nvPr>
        </p:nvSpPr>
        <p:spPr/>
        <p:txBody>
          <a:bodyPr/>
          <a:lstStyle/>
          <a:p>
            <a:pPr>
              <a:defRPr/>
            </a:pPr>
            <a:fld id="{7520C63D-D498-4A05-90CA-D4E0FACF1AD0}" type="slidenum">
              <a:rPr lang="es-DO" smtClean="0"/>
              <a:pPr>
                <a:defRPr/>
              </a:pPr>
              <a:t>34</a:t>
            </a:fld>
            <a:endParaRPr lang="es-DO" dirty="0"/>
          </a:p>
        </p:txBody>
      </p:sp>
      <p:sp>
        <p:nvSpPr>
          <p:cNvPr id="8" name="3 Marcador de pie de página"/>
          <p:cNvSpPr>
            <a:spLocks noGrp="1"/>
          </p:cNvSpPr>
          <p:nvPr>
            <p:ph type="ftr" sz="quarter" idx="10"/>
          </p:nvPr>
        </p:nvSpPr>
        <p:spPr/>
        <p:txBody>
          <a:bodyPr/>
          <a:lstStyle/>
          <a:p>
            <a:pPr>
              <a:defRPr/>
            </a:pPr>
            <a:r>
              <a:rPr lang="es-DO" dirty="0" smtClean="0"/>
              <a:t>Plan Decenal 2008-2018</a:t>
            </a:r>
            <a:endParaRPr lang="es-DO" dirty="0"/>
          </a:p>
        </p:txBody>
      </p:sp>
      <p:pic>
        <p:nvPicPr>
          <p:cNvPr id="1026" name="Picture 2"/>
          <p:cNvPicPr>
            <a:picLocks noChangeAspect="1" noChangeArrowheads="1"/>
          </p:cNvPicPr>
          <p:nvPr/>
        </p:nvPicPr>
        <p:blipFill>
          <a:blip r:embed="rId3"/>
          <a:srcRect/>
          <a:stretch>
            <a:fillRect/>
          </a:stretch>
        </p:blipFill>
        <p:spPr bwMode="auto">
          <a:xfrm>
            <a:off x="714348" y="928670"/>
            <a:ext cx="7929618" cy="5500726"/>
          </a:xfrm>
          <a:prstGeom prst="rect">
            <a:avLst/>
          </a:prstGeom>
          <a:noFill/>
          <a:ln w="9525">
            <a:noFill/>
            <a:miter lim="800000"/>
            <a:headEnd/>
            <a:tailEnd/>
          </a:ln>
          <a:effectLst/>
        </p:spPr>
      </p:pic>
    </p:spTree>
  </p:cSld>
  <p:clrMapOvr>
    <a:masterClrMapping/>
  </p:clrMapOvr>
  <p:transition>
    <p:zoom dir="in"/>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número de diapositiva"/>
          <p:cNvSpPr>
            <a:spLocks noGrp="1"/>
          </p:cNvSpPr>
          <p:nvPr>
            <p:ph type="sldNum" sz="quarter" idx="11"/>
          </p:nvPr>
        </p:nvSpPr>
        <p:spPr/>
        <p:txBody>
          <a:bodyPr/>
          <a:lstStyle/>
          <a:p>
            <a:pPr>
              <a:defRPr/>
            </a:pPr>
            <a:fld id="{5D7E142B-DCC9-4035-809C-FBD7A652B9B1}" type="slidenum">
              <a:rPr lang="es-DO" smtClean="0"/>
              <a:pPr>
                <a:defRPr/>
              </a:pPr>
              <a:t>35</a:t>
            </a:fld>
            <a:endParaRPr lang="es-DO" dirty="0"/>
          </a:p>
        </p:txBody>
      </p:sp>
      <p:pic>
        <p:nvPicPr>
          <p:cNvPr id="67586" name="Picture 2"/>
          <p:cNvPicPr>
            <a:picLocks noChangeAspect="1" noChangeArrowheads="1"/>
          </p:cNvPicPr>
          <p:nvPr/>
        </p:nvPicPr>
        <p:blipFill>
          <a:blip r:embed="rId2"/>
          <a:srcRect/>
          <a:stretch>
            <a:fillRect/>
          </a:stretch>
        </p:blipFill>
        <p:spPr bwMode="auto">
          <a:xfrm>
            <a:off x="714348" y="1500175"/>
            <a:ext cx="7572428" cy="3857652"/>
          </a:xfrm>
          <a:prstGeom prst="rect">
            <a:avLst/>
          </a:prstGeom>
          <a:noFill/>
          <a:ln w="9525">
            <a:noFill/>
            <a:miter lim="800000"/>
            <a:headEnd/>
            <a:tailEnd/>
          </a:ln>
          <a:effectLst/>
        </p:spPr>
      </p:pic>
      <p:sp>
        <p:nvSpPr>
          <p:cNvPr id="10" name="9 CuadroTexto"/>
          <p:cNvSpPr txBox="1"/>
          <p:nvPr/>
        </p:nvSpPr>
        <p:spPr>
          <a:xfrm>
            <a:off x="1000100" y="785794"/>
            <a:ext cx="6929486" cy="646331"/>
          </a:xfrm>
          <a:prstGeom prst="rect">
            <a:avLst/>
          </a:prstGeom>
          <a:noFill/>
        </p:spPr>
        <p:txBody>
          <a:bodyPr wrap="square" rtlCol="0">
            <a:spAutoFit/>
          </a:bodyPr>
          <a:lstStyle/>
          <a:p>
            <a:pPr algn="ctr"/>
            <a:r>
              <a:rPr lang="es-ES_tradnl" b="1" dirty="0" smtClean="0">
                <a:latin typeface="Tahoma" pitchFamily="34" charset="0"/>
                <a:cs typeface="Tahoma" pitchFamily="34" charset="0"/>
              </a:rPr>
              <a:t>Aulas y Matrícula sector Público y Privado </a:t>
            </a:r>
          </a:p>
          <a:p>
            <a:pPr algn="ctr"/>
            <a:r>
              <a:rPr lang="es-ES_tradnl" b="1" dirty="0" smtClean="0">
                <a:latin typeface="Tahoma" pitchFamily="34" charset="0"/>
                <a:cs typeface="Tahoma" pitchFamily="34" charset="0"/>
              </a:rPr>
              <a:t>Período 2005-2006</a:t>
            </a:r>
            <a:endParaRPr lang="es-ES_tradnl" b="1" dirty="0">
              <a:latin typeface="Tahoma" pitchFamily="34" charset="0"/>
              <a:cs typeface="Tahoma" pitchFamily="34" charset="0"/>
            </a:endParaRPr>
          </a:p>
        </p:txBody>
      </p:sp>
      <p:pic>
        <p:nvPicPr>
          <p:cNvPr id="68611" name="Picture 3"/>
          <p:cNvPicPr>
            <a:picLocks noChangeAspect="1" noChangeArrowheads="1"/>
          </p:cNvPicPr>
          <p:nvPr/>
        </p:nvPicPr>
        <p:blipFill>
          <a:blip r:embed="rId3"/>
          <a:srcRect/>
          <a:stretch>
            <a:fillRect/>
          </a:stretch>
        </p:blipFill>
        <p:spPr bwMode="auto">
          <a:xfrm>
            <a:off x="1000101" y="5500702"/>
            <a:ext cx="4929221" cy="633733"/>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zoom dir="in"/>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939784"/>
          </a:xfrm>
        </p:spPr>
        <p:txBody>
          <a:bodyPr>
            <a:normAutofit/>
          </a:bodyPr>
          <a:lstStyle/>
          <a:p>
            <a:pPr>
              <a:defRPr/>
            </a:pPr>
            <a:r>
              <a:rPr lang="es-DO" sz="2400" dirty="0" smtClean="0"/>
              <a:t>Indicadores Fundamentales | Infraestructura</a:t>
            </a:r>
            <a:br>
              <a:rPr lang="es-DO" sz="2400" dirty="0" smtClean="0"/>
            </a:br>
            <a:r>
              <a:rPr lang="es-DO" sz="2400" dirty="0" smtClean="0"/>
              <a:t>2008-2018</a:t>
            </a:r>
            <a:endParaRPr lang="es-DO" sz="2400" dirty="0"/>
          </a:p>
        </p:txBody>
      </p:sp>
      <p:sp>
        <p:nvSpPr>
          <p:cNvPr id="5" name="4 Marcador de número de diapositiva"/>
          <p:cNvSpPr>
            <a:spLocks noGrp="1"/>
          </p:cNvSpPr>
          <p:nvPr>
            <p:ph type="sldNum" sz="quarter" idx="11"/>
          </p:nvPr>
        </p:nvSpPr>
        <p:spPr/>
        <p:txBody>
          <a:bodyPr/>
          <a:lstStyle/>
          <a:p>
            <a:pPr>
              <a:defRPr/>
            </a:pPr>
            <a:fld id="{7520C63D-D498-4A05-90CA-D4E0FACF1AD0}" type="slidenum">
              <a:rPr lang="es-DO" smtClean="0"/>
              <a:pPr>
                <a:defRPr/>
              </a:pPr>
              <a:t>36</a:t>
            </a:fld>
            <a:endParaRPr lang="es-DO" dirty="0"/>
          </a:p>
        </p:txBody>
      </p:sp>
      <p:sp>
        <p:nvSpPr>
          <p:cNvPr id="8" name="3 Marcador de pie de página"/>
          <p:cNvSpPr>
            <a:spLocks noGrp="1"/>
          </p:cNvSpPr>
          <p:nvPr>
            <p:ph type="ftr" sz="quarter" idx="10"/>
          </p:nvPr>
        </p:nvSpPr>
        <p:spPr/>
        <p:txBody>
          <a:bodyPr/>
          <a:lstStyle/>
          <a:p>
            <a:pPr>
              <a:defRPr/>
            </a:pPr>
            <a:r>
              <a:rPr lang="es-DO" dirty="0" smtClean="0"/>
              <a:t>Plan Decenal 2008-2018</a:t>
            </a:r>
            <a:endParaRPr lang="es-DO" dirty="0"/>
          </a:p>
        </p:txBody>
      </p:sp>
      <p:pic>
        <p:nvPicPr>
          <p:cNvPr id="1026" name="Picture 2"/>
          <p:cNvPicPr>
            <a:picLocks noChangeAspect="1" noChangeArrowheads="1"/>
          </p:cNvPicPr>
          <p:nvPr/>
        </p:nvPicPr>
        <p:blipFill>
          <a:blip r:embed="rId3"/>
          <a:srcRect/>
          <a:stretch>
            <a:fillRect/>
          </a:stretch>
        </p:blipFill>
        <p:spPr bwMode="auto">
          <a:xfrm>
            <a:off x="642910" y="1214422"/>
            <a:ext cx="7858180" cy="4786345"/>
          </a:xfrm>
          <a:prstGeom prst="rect">
            <a:avLst/>
          </a:prstGeom>
          <a:noFill/>
          <a:ln w="9525">
            <a:noFill/>
            <a:miter lim="800000"/>
            <a:headEnd/>
            <a:tailEnd/>
          </a:ln>
          <a:effectLst/>
        </p:spPr>
      </p:pic>
    </p:spTree>
  </p:cSld>
  <p:clrMapOvr>
    <a:masterClrMapping/>
  </p:clrMapOvr>
  <p:transition>
    <p:zoom dir="in"/>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número de diapositiva"/>
          <p:cNvSpPr>
            <a:spLocks noGrp="1"/>
          </p:cNvSpPr>
          <p:nvPr>
            <p:ph type="sldNum" sz="quarter" idx="11"/>
          </p:nvPr>
        </p:nvSpPr>
        <p:spPr/>
        <p:txBody>
          <a:bodyPr/>
          <a:lstStyle/>
          <a:p>
            <a:pPr>
              <a:defRPr/>
            </a:pPr>
            <a:fld id="{5D7E142B-DCC9-4035-809C-FBD7A652B9B1}" type="slidenum">
              <a:rPr lang="es-DO" smtClean="0"/>
              <a:pPr>
                <a:defRPr/>
              </a:pPr>
              <a:t>37</a:t>
            </a:fld>
            <a:endParaRPr lang="es-DO" dirty="0"/>
          </a:p>
        </p:txBody>
      </p:sp>
      <p:graphicFrame>
        <p:nvGraphicFramePr>
          <p:cNvPr id="6" name="1 Gráfico"/>
          <p:cNvGraphicFramePr>
            <a:graphicFrameLocks noGrp="1"/>
          </p:cNvGraphicFramePr>
          <p:nvPr/>
        </p:nvGraphicFramePr>
        <p:xfrm>
          <a:off x="214282" y="428604"/>
          <a:ext cx="8643998" cy="592935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p:zoom dir="in"/>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número de diapositiva"/>
          <p:cNvSpPr>
            <a:spLocks noGrp="1"/>
          </p:cNvSpPr>
          <p:nvPr>
            <p:ph type="sldNum" sz="quarter" idx="11"/>
          </p:nvPr>
        </p:nvSpPr>
        <p:spPr/>
        <p:txBody>
          <a:bodyPr/>
          <a:lstStyle/>
          <a:p>
            <a:pPr>
              <a:defRPr/>
            </a:pPr>
            <a:fld id="{5D7E142B-DCC9-4035-809C-FBD7A652B9B1}" type="slidenum">
              <a:rPr lang="es-DO" smtClean="0"/>
              <a:pPr>
                <a:defRPr/>
              </a:pPr>
              <a:t>38</a:t>
            </a:fld>
            <a:endParaRPr lang="es-DO" dirty="0"/>
          </a:p>
        </p:txBody>
      </p:sp>
      <p:sp>
        <p:nvSpPr>
          <p:cNvPr id="7" name="6 CuadroTexto"/>
          <p:cNvSpPr txBox="1"/>
          <p:nvPr/>
        </p:nvSpPr>
        <p:spPr>
          <a:xfrm>
            <a:off x="857224" y="500043"/>
            <a:ext cx="7429552" cy="646331"/>
          </a:xfrm>
          <a:prstGeom prst="rect">
            <a:avLst/>
          </a:prstGeom>
          <a:noFill/>
        </p:spPr>
        <p:txBody>
          <a:bodyPr wrap="square" rtlCol="0">
            <a:spAutoFit/>
          </a:bodyPr>
          <a:lstStyle/>
          <a:p>
            <a:pPr algn="ctr"/>
            <a:r>
              <a:rPr lang="es-ES_tradnl" b="1" dirty="0" smtClean="0">
                <a:latin typeface="Tahoma" pitchFamily="34" charset="0"/>
                <a:cs typeface="Tahoma" pitchFamily="34" charset="0"/>
              </a:rPr>
              <a:t>Detalle de Costos de Mantenimiento Planteles Escolares </a:t>
            </a:r>
          </a:p>
          <a:p>
            <a:pPr algn="ctr"/>
            <a:r>
              <a:rPr lang="es-ES_tradnl" b="1" dirty="0" smtClean="0">
                <a:latin typeface="Tahoma" pitchFamily="34" charset="0"/>
                <a:cs typeface="Tahoma" pitchFamily="34" charset="0"/>
              </a:rPr>
              <a:t>2009-2012</a:t>
            </a:r>
            <a:endParaRPr lang="es-ES_tradnl" b="1" dirty="0">
              <a:latin typeface="Tahoma" pitchFamily="34" charset="0"/>
              <a:cs typeface="Tahoma" pitchFamily="34" charset="0"/>
            </a:endParaRPr>
          </a:p>
        </p:txBody>
      </p:sp>
      <p:pic>
        <p:nvPicPr>
          <p:cNvPr id="1025" name="Picture 1"/>
          <p:cNvPicPr>
            <a:picLocks noChangeAspect="1" noChangeArrowheads="1"/>
          </p:cNvPicPr>
          <p:nvPr/>
        </p:nvPicPr>
        <p:blipFill>
          <a:blip r:embed="rId2"/>
          <a:srcRect/>
          <a:stretch>
            <a:fillRect/>
          </a:stretch>
        </p:blipFill>
        <p:spPr bwMode="auto">
          <a:xfrm>
            <a:off x="781050" y="1216976"/>
            <a:ext cx="7434288" cy="4783792"/>
          </a:xfrm>
          <a:prstGeom prst="rect">
            <a:avLst/>
          </a:prstGeom>
          <a:noFill/>
          <a:ln w="9525">
            <a:noFill/>
            <a:miter lim="800000"/>
            <a:headEnd/>
            <a:tailEnd/>
          </a:ln>
          <a:effectLst/>
        </p:spPr>
      </p:pic>
    </p:spTree>
  </p:cSld>
  <p:clrMapOvr>
    <a:masterClrMapping/>
  </p:clrMapOvr>
  <p:transition>
    <p:zoom dir="in"/>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642918"/>
            <a:ext cx="8229600" cy="774720"/>
          </a:xfrm>
        </p:spPr>
        <p:txBody>
          <a:bodyPr>
            <a:normAutofit fontScale="90000"/>
          </a:bodyPr>
          <a:lstStyle/>
          <a:p>
            <a:pPr>
              <a:defRPr/>
            </a:pPr>
            <a:r>
              <a:rPr lang="es-DO" dirty="0" smtClean="0"/>
              <a:t>Presupuesto Plan Decenal 2008-2018</a:t>
            </a:r>
            <a:br>
              <a:rPr lang="es-DO" dirty="0" smtClean="0"/>
            </a:br>
            <a:r>
              <a:rPr lang="es-DO" dirty="0" smtClean="0"/>
              <a:t>Cuatrienio 2009-2012</a:t>
            </a:r>
            <a:br>
              <a:rPr lang="es-DO" dirty="0" smtClean="0"/>
            </a:br>
            <a:r>
              <a:rPr lang="es-DO" dirty="0" smtClean="0"/>
              <a:t> En RD$</a:t>
            </a:r>
            <a:endParaRPr lang="es-DO" dirty="0"/>
          </a:p>
        </p:txBody>
      </p:sp>
      <p:sp>
        <p:nvSpPr>
          <p:cNvPr id="4" name="3 Marcador de pie de página"/>
          <p:cNvSpPr>
            <a:spLocks noGrp="1"/>
          </p:cNvSpPr>
          <p:nvPr>
            <p:ph type="ftr" sz="quarter" idx="10"/>
          </p:nvPr>
        </p:nvSpPr>
        <p:spPr/>
        <p:txBody>
          <a:bodyPr/>
          <a:lstStyle/>
          <a:p>
            <a:pPr>
              <a:defRPr/>
            </a:pPr>
            <a:r>
              <a:rPr lang="es-DO" dirty="0" smtClean="0"/>
              <a:t>Plan Decenal 2008-2018</a:t>
            </a:r>
            <a:endParaRPr lang="es-DO" dirty="0"/>
          </a:p>
        </p:txBody>
      </p:sp>
      <p:sp>
        <p:nvSpPr>
          <p:cNvPr id="5" name="4 Marcador de número de diapositiva"/>
          <p:cNvSpPr>
            <a:spLocks noGrp="1"/>
          </p:cNvSpPr>
          <p:nvPr>
            <p:ph type="sldNum" sz="quarter" idx="11"/>
          </p:nvPr>
        </p:nvSpPr>
        <p:spPr/>
        <p:txBody>
          <a:bodyPr/>
          <a:lstStyle/>
          <a:p>
            <a:pPr>
              <a:defRPr/>
            </a:pPr>
            <a:fld id="{FB69DEC8-67F3-4F0C-86AF-B35293D94AA1}" type="slidenum">
              <a:rPr lang="es-DO" smtClean="0"/>
              <a:pPr>
                <a:defRPr/>
              </a:pPr>
              <a:t>39</a:t>
            </a:fld>
            <a:endParaRPr lang="es-DO" dirty="0"/>
          </a:p>
        </p:txBody>
      </p:sp>
      <p:pic>
        <p:nvPicPr>
          <p:cNvPr id="2050" name="Picture 2"/>
          <p:cNvPicPr>
            <a:picLocks noChangeAspect="1" noChangeArrowheads="1"/>
          </p:cNvPicPr>
          <p:nvPr/>
        </p:nvPicPr>
        <p:blipFill>
          <a:blip r:embed="rId2"/>
          <a:srcRect/>
          <a:stretch>
            <a:fillRect/>
          </a:stretch>
        </p:blipFill>
        <p:spPr bwMode="auto">
          <a:xfrm>
            <a:off x="928662" y="1785926"/>
            <a:ext cx="7374660" cy="3286148"/>
          </a:xfrm>
          <a:prstGeom prst="rect">
            <a:avLst/>
          </a:prstGeom>
          <a:ln>
            <a:noFill/>
          </a:ln>
          <a:effectLst>
            <a:outerShdw blurRad="190500" algn="tl" rotWithShape="0">
              <a:srgbClr val="000000">
                <a:alpha val="70000"/>
              </a:srgbClr>
            </a:outerShdw>
          </a:effectLst>
        </p:spPr>
      </p:pic>
      <p:sp>
        <p:nvSpPr>
          <p:cNvPr id="6" name="5 CuadroTexto"/>
          <p:cNvSpPr txBox="1"/>
          <p:nvPr/>
        </p:nvSpPr>
        <p:spPr>
          <a:xfrm>
            <a:off x="928662" y="5143513"/>
            <a:ext cx="7429552" cy="830997"/>
          </a:xfrm>
          <a:prstGeom prst="rect">
            <a:avLst/>
          </a:prstGeom>
          <a:noFill/>
        </p:spPr>
        <p:txBody>
          <a:bodyPr wrap="square" rtlCol="0">
            <a:spAutoFit/>
          </a:bodyPr>
          <a:lstStyle/>
          <a:p>
            <a:pPr algn="just"/>
            <a:r>
              <a:rPr lang="es-ES_tradnl" sz="1600" dirty="0" smtClean="0">
                <a:latin typeface="Tahoma" pitchFamily="34" charset="0"/>
                <a:cs typeface="Tahoma" pitchFamily="34" charset="0"/>
              </a:rPr>
              <a:t>Este presupuesto de gasto ya ha sido adaptado a la Estructura Programática del Presupuesto. Aunque aun se puede hacer mejoras en la Estructura para hacerla parecer más a la Estructura Funcional del Plan Decenal 2008-2018</a:t>
            </a:r>
            <a:endParaRPr lang="es-ES_tradnl" sz="1600" dirty="0">
              <a:latin typeface="Tahoma" pitchFamily="34" charset="0"/>
              <a:cs typeface="Tahoma" pitchFamily="34" charset="0"/>
            </a:endParaRPr>
          </a:p>
        </p:txBody>
      </p:sp>
    </p:spTree>
  </p:cSld>
  <p:clrMapOvr>
    <a:masterClrMapping/>
  </p:clrMapOvr>
  <p:transition>
    <p:zoom dir="in"/>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p:cNvSpPr>
          <p:nvPr>
            <p:ph type="title" idx="4294967295"/>
          </p:nvPr>
        </p:nvSpPr>
        <p:spPr>
          <a:xfrm>
            <a:off x="457200" y="44450"/>
            <a:ext cx="8229600" cy="846138"/>
          </a:xfrm>
        </p:spPr>
        <p:txBody>
          <a:bodyPr/>
          <a:lstStyle/>
          <a:p>
            <a:r>
              <a:rPr lang="es-MX" sz="2000" dirty="0" smtClean="0"/>
              <a:t> </a:t>
            </a:r>
            <a:r>
              <a:rPr lang="es-MX" sz="1800" dirty="0" smtClean="0">
                <a:solidFill>
                  <a:srgbClr val="FFFF00"/>
                </a:solidFill>
              </a:rPr>
              <a:t>Diferencias entre el Marco de Gastos de Mediano Plazo y el Presupuesto Plurianual de Ley Orgánica del Presupuesto del Sector Público (Ley Nº 423/06)</a:t>
            </a:r>
            <a:r>
              <a:rPr lang="es-MX" sz="2000" dirty="0" smtClean="0"/>
              <a:t> </a:t>
            </a:r>
            <a:endParaRPr lang="es-ES" sz="2000" dirty="0" smtClean="0"/>
          </a:p>
        </p:txBody>
      </p:sp>
      <p:sp>
        <p:nvSpPr>
          <p:cNvPr id="62467" name="Rectangle 3"/>
          <p:cNvSpPr>
            <a:spLocks noGrp="1"/>
          </p:cNvSpPr>
          <p:nvPr>
            <p:ph type="body" idx="4294967295"/>
          </p:nvPr>
        </p:nvSpPr>
        <p:spPr>
          <a:xfrm>
            <a:off x="468313" y="1357297"/>
            <a:ext cx="8229600" cy="4714909"/>
          </a:xfrm>
        </p:spPr>
        <p:txBody>
          <a:bodyPr/>
          <a:lstStyle/>
          <a:p>
            <a:pPr algn="just">
              <a:spcBef>
                <a:spcPct val="0"/>
              </a:spcBef>
              <a:buFontTx/>
              <a:buNone/>
            </a:pPr>
            <a:r>
              <a:rPr lang="es-MX" sz="1800" dirty="0" smtClean="0">
                <a:solidFill>
                  <a:schemeClr val="tx2"/>
                </a:solidFill>
                <a:latin typeface="Tahoma" pitchFamily="34" charset="0"/>
                <a:cs typeface="Tahoma" pitchFamily="34" charset="0"/>
              </a:rPr>
              <a:t>	</a:t>
            </a:r>
            <a:r>
              <a:rPr lang="es-MX" sz="1600" dirty="0" smtClean="0">
                <a:solidFill>
                  <a:schemeClr val="tx2"/>
                </a:solidFill>
                <a:latin typeface="Tahoma" pitchFamily="34" charset="0"/>
                <a:cs typeface="Tahoma" pitchFamily="34" charset="0"/>
              </a:rPr>
              <a:t>El Marco de Gasto de Mediano Plazo y el Presupuesto Plurianual tienen muchos puntos en común y algunos países adoptan alguna de estas dos denominaciones para legislar sobre el mismo tipo de instrumento, sin embargo en el caso de la experiencia propuesta para la Secretaría de Educación podrían mencionarse como diferencias las siguientes:</a:t>
            </a:r>
            <a:r>
              <a:rPr lang="es-MX" sz="1800" dirty="0" smtClean="0">
                <a:latin typeface="Tahoma" pitchFamily="34" charset="0"/>
                <a:cs typeface="Tahoma" pitchFamily="34" charset="0"/>
              </a:rPr>
              <a:t>  </a:t>
            </a:r>
          </a:p>
          <a:p>
            <a:pPr algn="just">
              <a:spcBef>
                <a:spcPct val="0"/>
              </a:spcBef>
              <a:buFontTx/>
              <a:buNone/>
            </a:pPr>
            <a:r>
              <a:rPr lang="es-MX" sz="1800" dirty="0" smtClean="0">
                <a:latin typeface="Tahoma" pitchFamily="34" charset="0"/>
                <a:cs typeface="Tahoma" pitchFamily="34" charset="0"/>
              </a:rPr>
              <a:t>	</a:t>
            </a:r>
          </a:p>
          <a:p>
            <a:pPr algn="just">
              <a:spcBef>
                <a:spcPct val="0"/>
              </a:spcBef>
              <a:buFontTx/>
              <a:buNone/>
            </a:pPr>
            <a:r>
              <a:rPr lang="es-MX" sz="1800" dirty="0" smtClean="0">
                <a:latin typeface="Tahoma" pitchFamily="34" charset="0"/>
                <a:cs typeface="Tahoma" pitchFamily="34" charset="0"/>
              </a:rPr>
              <a:t>	</a:t>
            </a:r>
            <a:r>
              <a:rPr lang="es-MX" sz="1600" dirty="0" smtClean="0">
                <a:latin typeface="Tahoma" pitchFamily="34" charset="0"/>
                <a:cs typeface="Tahoma" pitchFamily="34" charset="0"/>
              </a:rPr>
              <a:t>El Presupuesto Plurianual es de carácter</a:t>
            </a:r>
            <a:r>
              <a:rPr lang="es-MX" sz="1600" i="1" dirty="0" smtClean="0">
                <a:latin typeface="Tahoma" pitchFamily="34" charset="0"/>
                <a:cs typeface="Tahoma" pitchFamily="34" charset="0"/>
              </a:rPr>
              <a:t> </a:t>
            </a:r>
            <a:r>
              <a:rPr lang="es-MX" sz="1600" b="1" dirty="0" smtClean="0">
                <a:latin typeface="Tahoma" pitchFamily="34" charset="0"/>
                <a:cs typeface="Tahoma" pitchFamily="34" charset="0"/>
              </a:rPr>
              <a:t>informativo</a:t>
            </a:r>
            <a:r>
              <a:rPr lang="es-MX" sz="1600" dirty="0" smtClean="0">
                <a:latin typeface="Tahoma" pitchFamily="34" charset="0"/>
                <a:cs typeface="Tahoma" pitchFamily="34" charset="0"/>
              </a:rPr>
              <a:t> (Art.36, inc. h) en tanto que el MGMP, según los indicadores de cumplimiento del Programa de Apoyo a la Política Sectorial de Educación (PAPSE) tendría que estar aprobado por </a:t>
            </a:r>
            <a:r>
              <a:rPr lang="es-MX" sz="1600" b="1" dirty="0" smtClean="0">
                <a:latin typeface="Tahoma" pitchFamily="34" charset="0"/>
                <a:cs typeface="Tahoma" pitchFamily="34" charset="0"/>
              </a:rPr>
              <a:t>“las autoridades centrales del Gobierno</a:t>
            </a:r>
            <a:r>
              <a:rPr lang="es-MX" sz="1600" dirty="0" smtClean="0">
                <a:latin typeface="Tahoma" pitchFamily="34" charset="0"/>
                <a:cs typeface="Tahoma" pitchFamily="34" charset="0"/>
              </a:rPr>
              <a:t>”, es decir posee un carácter </a:t>
            </a:r>
            <a:r>
              <a:rPr lang="es-MX" sz="1600" b="1" i="1" dirty="0" smtClean="0">
                <a:latin typeface="Tahoma" pitchFamily="34" charset="0"/>
                <a:cs typeface="Tahoma" pitchFamily="34" charset="0"/>
              </a:rPr>
              <a:t>vinculativo</a:t>
            </a:r>
            <a:r>
              <a:rPr lang="es-MX" sz="1600" b="1" dirty="0" smtClean="0">
                <a:latin typeface="Tahoma" pitchFamily="34" charset="0"/>
                <a:cs typeface="Tahoma" pitchFamily="34" charset="0"/>
              </a:rPr>
              <a:t>.</a:t>
            </a:r>
          </a:p>
          <a:p>
            <a:pPr algn="just">
              <a:spcBef>
                <a:spcPct val="0"/>
              </a:spcBef>
              <a:buFontTx/>
              <a:buNone/>
            </a:pPr>
            <a:endParaRPr lang="es-MX" sz="1600" dirty="0" smtClean="0">
              <a:latin typeface="Tahoma" pitchFamily="34" charset="0"/>
              <a:cs typeface="Tahoma" pitchFamily="34" charset="0"/>
            </a:endParaRPr>
          </a:p>
          <a:p>
            <a:pPr algn="just">
              <a:spcBef>
                <a:spcPct val="0"/>
              </a:spcBef>
              <a:buFontTx/>
              <a:buNone/>
            </a:pPr>
            <a:r>
              <a:rPr lang="es-MX" sz="1600" dirty="0" smtClean="0">
                <a:latin typeface="Tahoma" pitchFamily="34" charset="0"/>
                <a:cs typeface="Tahoma" pitchFamily="34" charset="0"/>
              </a:rPr>
              <a:t>	El Presupuesto Plurianual </a:t>
            </a:r>
            <a:r>
              <a:rPr lang="es-MX" sz="1600" b="1" dirty="0" smtClean="0">
                <a:latin typeface="Tahoma" pitchFamily="34" charset="0"/>
                <a:cs typeface="Tahoma" pitchFamily="34" charset="0"/>
              </a:rPr>
              <a:t>abarca al conjunto del Sector Público </a:t>
            </a:r>
            <a:r>
              <a:rPr lang="es-MX" sz="1600" dirty="0" smtClean="0">
                <a:latin typeface="Tahoma" pitchFamily="34" charset="0"/>
                <a:cs typeface="Tahoma" pitchFamily="34" charset="0"/>
              </a:rPr>
              <a:t>mientras que el </a:t>
            </a:r>
            <a:r>
              <a:rPr lang="es-MX" sz="1600" b="1" dirty="0" smtClean="0">
                <a:latin typeface="Tahoma" pitchFamily="34" charset="0"/>
                <a:cs typeface="Tahoma" pitchFamily="34" charset="0"/>
              </a:rPr>
              <a:t>MGMP abarca  solamente a un sector, por ejemplo, a la Secretaría de Estado de Educación.</a:t>
            </a:r>
          </a:p>
          <a:p>
            <a:pPr algn="just">
              <a:spcBef>
                <a:spcPct val="0"/>
              </a:spcBef>
              <a:buFontTx/>
              <a:buNone/>
            </a:pPr>
            <a:endParaRPr lang="es-MX" sz="1600" dirty="0" smtClean="0">
              <a:latin typeface="Tahoma" pitchFamily="34" charset="0"/>
              <a:cs typeface="Tahoma" pitchFamily="34" charset="0"/>
            </a:endParaRPr>
          </a:p>
          <a:p>
            <a:pPr algn="just">
              <a:spcBef>
                <a:spcPct val="0"/>
              </a:spcBef>
              <a:buFontTx/>
              <a:buNone/>
            </a:pPr>
            <a:r>
              <a:rPr lang="es-MX" sz="1600" dirty="0" smtClean="0">
                <a:latin typeface="Tahoma" pitchFamily="34" charset="0"/>
                <a:cs typeface="Tahoma" pitchFamily="34" charset="0"/>
              </a:rPr>
              <a:t>     El Presupuesto Plurianual </a:t>
            </a:r>
            <a:r>
              <a:rPr lang="es-MX" sz="1600" b="1" dirty="0" smtClean="0">
                <a:latin typeface="Tahoma" pitchFamily="34" charset="0"/>
                <a:cs typeface="Tahoma" pitchFamily="34" charset="0"/>
              </a:rPr>
              <a:t>incluye necesariamente la estimación de los recursos públicos</a:t>
            </a:r>
            <a:r>
              <a:rPr lang="es-MX" sz="1600" dirty="0" smtClean="0">
                <a:latin typeface="Tahoma" pitchFamily="34" charset="0"/>
                <a:cs typeface="Tahoma" pitchFamily="34" charset="0"/>
              </a:rPr>
              <a:t>, en tanto que en el MGMP </a:t>
            </a:r>
            <a:r>
              <a:rPr lang="es-MX" sz="1600" b="1" dirty="0" smtClean="0">
                <a:latin typeface="Tahoma" pitchFamily="34" charset="0"/>
                <a:cs typeface="Tahoma" pitchFamily="34" charset="0"/>
              </a:rPr>
              <a:t>expone solamente los gastos, aunque , esto están en consonancia con el marco fiscal.</a:t>
            </a:r>
            <a:endParaRPr lang="es-MX" sz="2800" b="1" dirty="0" smtClean="0">
              <a:latin typeface="Tahoma" pitchFamily="34" charset="0"/>
              <a:cs typeface="Tahoma" pitchFamily="34" charset="0"/>
            </a:endParaRPr>
          </a:p>
          <a:p>
            <a:pPr>
              <a:buFont typeface="Arial" charset="0"/>
              <a:buNone/>
            </a:pPr>
            <a:endParaRPr lang="es-ES" sz="1800" dirty="0" smtClean="0">
              <a:latin typeface="Tahoma" pitchFamily="34" charset="0"/>
              <a:cs typeface="Tahoma" pitchFamily="34" charset="0"/>
            </a:endParaRPr>
          </a:p>
        </p:txBody>
      </p:sp>
      <p:sp>
        <p:nvSpPr>
          <p:cNvPr id="62468" name="Line 4"/>
          <p:cNvSpPr>
            <a:spLocks noChangeShapeType="1"/>
          </p:cNvSpPr>
          <p:nvPr/>
        </p:nvSpPr>
        <p:spPr bwMode="auto">
          <a:xfrm flipV="1">
            <a:off x="0" y="981075"/>
            <a:ext cx="9144000" cy="0"/>
          </a:xfrm>
          <a:prstGeom prst="line">
            <a:avLst/>
          </a:prstGeom>
          <a:noFill/>
          <a:ln w="19050">
            <a:solidFill>
              <a:srgbClr val="CC3300"/>
            </a:solidFill>
            <a:round/>
            <a:headEnd/>
            <a:tailEnd/>
          </a:ln>
          <a:effectLst/>
        </p:spPr>
        <p:txBody>
          <a:bodyPr/>
          <a:lstStyle/>
          <a:p>
            <a:endParaRPr lang="es-ES_tradnl"/>
          </a:p>
        </p:txBody>
      </p:sp>
    </p:spTree>
  </p:cSld>
  <p:clrMapOvr>
    <a:masterClrMapping/>
  </p:clrMapOvr>
  <p:transition>
    <p:zoom dir="in"/>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10"/>
          </p:nvPr>
        </p:nvSpPr>
        <p:spPr/>
        <p:txBody>
          <a:bodyPr/>
          <a:lstStyle/>
          <a:p>
            <a:pPr>
              <a:defRPr/>
            </a:pPr>
            <a:r>
              <a:rPr lang="es-DO" dirty="0" smtClean="0"/>
              <a:t>Plan Decenal 2008-2018</a:t>
            </a:r>
            <a:endParaRPr lang="es-DO" dirty="0"/>
          </a:p>
        </p:txBody>
      </p:sp>
      <p:sp>
        <p:nvSpPr>
          <p:cNvPr id="5" name="4 Marcador de número de diapositiva"/>
          <p:cNvSpPr>
            <a:spLocks noGrp="1"/>
          </p:cNvSpPr>
          <p:nvPr>
            <p:ph type="sldNum" sz="quarter" idx="11"/>
          </p:nvPr>
        </p:nvSpPr>
        <p:spPr/>
        <p:txBody>
          <a:bodyPr/>
          <a:lstStyle/>
          <a:p>
            <a:pPr>
              <a:defRPr/>
            </a:pPr>
            <a:fld id="{2E396520-C489-46EB-BAA0-7DD22100635B}" type="slidenum">
              <a:rPr lang="es-DO" smtClean="0"/>
              <a:pPr>
                <a:defRPr/>
              </a:pPr>
              <a:t>40</a:t>
            </a:fld>
            <a:endParaRPr lang="es-DO" dirty="0"/>
          </a:p>
        </p:txBody>
      </p:sp>
      <p:graphicFrame>
        <p:nvGraphicFramePr>
          <p:cNvPr id="7" name="1 Gráfico"/>
          <p:cNvGraphicFramePr>
            <a:graphicFrameLocks noGrp="1"/>
          </p:cNvGraphicFramePr>
          <p:nvPr/>
        </p:nvGraphicFramePr>
        <p:xfrm>
          <a:off x="285720" y="214290"/>
          <a:ext cx="8582025" cy="599127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p:zoom dir="in"/>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10"/>
          </p:nvPr>
        </p:nvSpPr>
        <p:spPr/>
        <p:txBody>
          <a:bodyPr/>
          <a:lstStyle/>
          <a:p>
            <a:pPr>
              <a:defRPr/>
            </a:pPr>
            <a:r>
              <a:rPr lang="es-DO" dirty="0" smtClean="0"/>
              <a:t>Plan Decenal 2008-2018</a:t>
            </a:r>
            <a:endParaRPr lang="es-DO" dirty="0"/>
          </a:p>
        </p:txBody>
      </p:sp>
      <p:sp>
        <p:nvSpPr>
          <p:cNvPr id="5" name="4 Marcador de número de diapositiva"/>
          <p:cNvSpPr>
            <a:spLocks noGrp="1"/>
          </p:cNvSpPr>
          <p:nvPr>
            <p:ph type="sldNum" sz="quarter" idx="11"/>
          </p:nvPr>
        </p:nvSpPr>
        <p:spPr/>
        <p:txBody>
          <a:bodyPr/>
          <a:lstStyle/>
          <a:p>
            <a:pPr>
              <a:defRPr/>
            </a:pPr>
            <a:fld id="{B5F96CE2-6357-4507-A563-93FB6099276C}" type="slidenum">
              <a:rPr lang="es-DO" smtClean="0"/>
              <a:pPr>
                <a:defRPr/>
              </a:pPr>
              <a:t>41</a:t>
            </a:fld>
            <a:endParaRPr lang="es-DO" dirty="0"/>
          </a:p>
        </p:txBody>
      </p:sp>
      <p:graphicFrame>
        <p:nvGraphicFramePr>
          <p:cNvPr id="6" name="1 Gráfico"/>
          <p:cNvGraphicFramePr>
            <a:graphicFrameLocks noGrp="1"/>
          </p:cNvGraphicFramePr>
          <p:nvPr/>
        </p:nvGraphicFramePr>
        <p:xfrm>
          <a:off x="285750" y="214291"/>
          <a:ext cx="8572500" cy="613412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p:zoom dir="in"/>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10"/>
          </p:nvPr>
        </p:nvSpPr>
        <p:spPr/>
        <p:txBody>
          <a:bodyPr/>
          <a:lstStyle/>
          <a:p>
            <a:pPr>
              <a:defRPr/>
            </a:pPr>
            <a:r>
              <a:rPr lang="es-DO" dirty="0" smtClean="0"/>
              <a:t>Plan Decenal 2008-2018</a:t>
            </a:r>
            <a:endParaRPr lang="es-DO" dirty="0"/>
          </a:p>
        </p:txBody>
      </p:sp>
      <p:sp>
        <p:nvSpPr>
          <p:cNvPr id="5" name="4 Marcador de número de diapositiva"/>
          <p:cNvSpPr>
            <a:spLocks noGrp="1"/>
          </p:cNvSpPr>
          <p:nvPr>
            <p:ph type="sldNum" sz="quarter" idx="11"/>
          </p:nvPr>
        </p:nvSpPr>
        <p:spPr/>
        <p:txBody>
          <a:bodyPr/>
          <a:lstStyle/>
          <a:p>
            <a:pPr>
              <a:defRPr/>
            </a:pPr>
            <a:fld id="{6B76F59E-B2E3-424D-8DB2-2DD378F124E7}" type="slidenum">
              <a:rPr lang="es-DO" smtClean="0"/>
              <a:pPr>
                <a:defRPr/>
              </a:pPr>
              <a:t>42</a:t>
            </a:fld>
            <a:endParaRPr lang="es-DO" dirty="0"/>
          </a:p>
        </p:txBody>
      </p:sp>
      <p:graphicFrame>
        <p:nvGraphicFramePr>
          <p:cNvPr id="7" name="1 Gráfico"/>
          <p:cNvGraphicFramePr>
            <a:graphicFrameLocks noGrp="1"/>
          </p:cNvGraphicFramePr>
          <p:nvPr/>
        </p:nvGraphicFramePr>
        <p:xfrm>
          <a:off x="280987" y="285728"/>
          <a:ext cx="8582025" cy="621510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p:zoom dir="in"/>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10"/>
          </p:nvPr>
        </p:nvSpPr>
        <p:spPr/>
        <p:txBody>
          <a:bodyPr/>
          <a:lstStyle/>
          <a:p>
            <a:pPr>
              <a:defRPr/>
            </a:pPr>
            <a:r>
              <a:rPr lang="es-DO" dirty="0" smtClean="0"/>
              <a:t>Plan Decenal 2008-2018</a:t>
            </a:r>
            <a:endParaRPr lang="es-DO" dirty="0"/>
          </a:p>
        </p:txBody>
      </p:sp>
      <p:sp>
        <p:nvSpPr>
          <p:cNvPr id="5" name="4 Marcador de número de diapositiva"/>
          <p:cNvSpPr>
            <a:spLocks noGrp="1"/>
          </p:cNvSpPr>
          <p:nvPr>
            <p:ph type="sldNum" sz="quarter" idx="11"/>
          </p:nvPr>
        </p:nvSpPr>
        <p:spPr/>
        <p:txBody>
          <a:bodyPr/>
          <a:lstStyle/>
          <a:p>
            <a:pPr>
              <a:defRPr/>
            </a:pPr>
            <a:fld id="{801E651D-2A9C-408E-A24B-2DF930BAA4DA}" type="slidenum">
              <a:rPr lang="es-DO" smtClean="0"/>
              <a:pPr>
                <a:defRPr/>
              </a:pPr>
              <a:t>43</a:t>
            </a:fld>
            <a:endParaRPr lang="es-DO" dirty="0"/>
          </a:p>
        </p:txBody>
      </p:sp>
      <p:graphicFrame>
        <p:nvGraphicFramePr>
          <p:cNvPr id="6" name="1 Gráfico">
            <a:hlinkClick r:id="rId2" action="ppaction://hlinkfile"/>
          </p:cNvPr>
          <p:cNvGraphicFramePr>
            <a:graphicFrameLocks noGrp="1"/>
          </p:cNvGraphicFramePr>
          <p:nvPr/>
        </p:nvGraphicFramePr>
        <p:xfrm>
          <a:off x="214282" y="214290"/>
          <a:ext cx="8572500" cy="6286543"/>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zoom dir="in"/>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71472" y="1214422"/>
            <a:ext cx="8229600" cy="785818"/>
          </a:xfrm>
        </p:spPr>
        <p:txBody>
          <a:bodyPr>
            <a:noAutofit/>
          </a:bodyPr>
          <a:lstStyle/>
          <a:p>
            <a:pPr algn="l">
              <a:defRPr/>
            </a:pPr>
            <a:r>
              <a:rPr lang="es-DO" sz="1800" dirty="0" smtClean="0">
                <a:effectLst/>
                <a:latin typeface="Tahoma" pitchFamily="34" charset="0"/>
                <a:cs typeface="Tahoma" pitchFamily="34" charset="0"/>
              </a:rPr>
              <a:t>Mejora de la Función Correctiva y Toma de Decisiones Ante Escenarios de Asignación no Favorables</a:t>
            </a:r>
            <a:br>
              <a:rPr lang="es-DO" sz="1800" dirty="0" smtClean="0">
                <a:effectLst/>
                <a:latin typeface="Tahoma" pitchFamily="34" charset="0"/>
                <a:cs typeface="Tahoma" pitchFamily="34" charset="0"/>
              </a:rPr>
            </a:br>
            <a:r>
              <a:rPr lang="es-DO" sz="1800" dirty="0" smtClean="0">
                <a:effectLst/>
                <a:latin typeface="Tahoma" pitchFamily="34" charset="0"/>
                <a:cs typeface="Tahoma" pitchFamily="34" charset="0"/>
              </a:rPr>
              <a:t/>
            </a:r>
            <a:br>
              <a:rPr lang="es-DO" sz="1800" dirty="0" smtClean="0">
                <a:effectLst/>
                <a:latin typeface="Tahoma" pitchFamily="34" charset="0"/>
                <a:cs typeface="Tahoma" pitchFamily="34" charset="0"/>
              </a:rPr>
            </a:br>
            <a:r>
              <a:rPr lang="es-DO" sz="1800" b="0" dirty="0" smtClean="0">
                <a:effectLst/>
                <a:latin typeface="Tahoma" pitchFamily="34" charset="0"/>
                <a:cs typeface="Tahoma" pitchFamily="34" charset="0"/>
              </a:rPr>
              <a:t>La aplicación de un marco de gasto de mediano plazo, nos permite ante coyunturas financieras no favorables tomar decisiones que en mediano plazo que no afecte la consecución de los objetivos y metas trazadas por el Plan Estratégico en su tiempo de vida útil y/o implementación. </a:t>
            </a:r>
            <a:endParaRPr lang="es-DO" sz="1800" b="0" dirty="0">
              <a:effectLst/>
              <a:latin typeface="Tahoma" pitchFamily="34" charset="0"/>
              <a:cs typeface="Tahoma" pitchFamily="34" charset="0"/>
            </a:endParaRPr>
          </a:p>
        </p:txBody>
      </p:sp>
      <p:sp>
        <p:nvSpPr>
          <p:cNvPr id="5" name="4 Marcador de número de diapositiva"/>
          <p:cNvSpPr>
            <a:spLocks noGrp="1"/>
          </p:cNvSpPr>
          <p:nvPr>
            <p:ph type="sldNum" sz="quarter" idx="11"/>
          </p:nvPr>
        </p:nvSpPr>
        <p:spPr/>
        <p:txBody>
          <a:bodyPr/>
          <a:lstStyle/>
          <a:p>
            <a:pPr>
              <a:defRPr/>
            </a:pPr>
            <a:fld id="{EB1A40E0-55CC-47C2-9140-7FABC868CC49}" type="slidenum">
              <a:rPr lang="es-DO" smtClean="0"/>
              <a:pPr>
                <a:defRPr/>
              </a:pPr>
              <a:t>44</a:t>
            </a:fld>
            <a:endParaRPr lang="es-DO" dirty="0"/>
          </a:p>
        </p:txBody>
      </p:sp>
      <p:sp>
        <p:nvSpPr>
          <p:cNvPr id="8" name="3 Marcador de pie de página"/>
          <p:cNvSpPr>
            <a:spLocks noGrp="1"/>
          </p:cNvSpPr>
          <p:nvPr>
            <p:ph type="ftr" sz="quarter" idx="10"/>
          </p:nvPr>
        </p:nvSpPr>
        <p:spPr/>
        <p:txBody>
          <a:bodyPr/>
          <a:lstStyle/>
          <a:p>
            <a:pPr>
              <a:defRPr/>
            </a:pPr>
            <a:r>
              <a:rPr lang="es-DO" dirty="0" smtClean="0"/>
              <a:t>Plan Decenal 2008-2018</a:t>
            </a:r>
            <a:endParaRPr lang="es-DO" dirty="0"/>
          </a:p>
        </p:txBody>
      </p:sp>
      <p:pic>
        <p:nvPicPr>
          <p:cNvPr id="1027" name="Picture 3"/>
          <p:cNvPicPr>
            <a:picLocks noChangeAspect="1" noChangeArrowheads="1"/>
          </p:cNvPicPr>
          <p:nvPr/>
        </p:nvPicPr>
        <p:blipFill>
          <a:blip r:embed="rId3"/>
          <a:srcRect/>
          <a:stretch>
            <a:fillRect/>
          </a:stretch>
        </p:blipFill>
        <p:spPr bwMode="auto">
          <a:xfrm>
            <a:off x="642910" y="2500306"/>
            <a:ext cx="7858125" cy="2500330"/>
          </a:xfrm>
          <a:prstGeom prst="rect">
            <a:avLst/>
          </a:prstGeom>
          <a:ln>
            <a:noFill/>
          </a:ln>
          <a:effectLst>
            <a:outerShdw blurRad="190500" algn="tl" rotWithShape="0">
              <a:srgbClr val="000000">
                <a:alpha val="70000"/>
              </a:srgbClr>
            </a:outerShdw>
          </a:effectLst>
        </p:spPr>
      </p:pic>
      <p:sp>
        <p:nvSpPr>
          <p:cNvPr id="35846" name="8 CuadroTexto"/>
          <p:cNvSpPr txBox="1">
            <a:spLocks noChangeArrowheads="1"/>
          </p:cNvSpPr>
          <p:nvPr/>
        </p:nvSpPr>
        <p:spPr bwMode="auto">
          <a:xfrm>
            <a:off x="642910" y="5072074"/>
            <a:ext cx="7858180" cy="1323439"/>
          </a:xfrm>
          <a:prstGeom prst="rect">
            <a:avLst/>
          </a:prstGeom>
          <a:noFill/>
          <a:ln w="9525">
            <a:noFill/>
            <a:miter lim="800000"/>
            <a:headEnd/>
            <a:tailEnd/>
          </a:ln>
        </p:spPr>
        <p:txBody>
          <a:bodyPr wrap="square">
            <a:spAutoFit/>
          </a:bodyPr>
          <a:lstStyle/>
          <a:p>
            <a:pPr algn="just"/>
            <a:r>
              <a:rPr lang="es-ES_tradnl" sz="1600" dirty="0" smtClean="0">
                <a:latin typeface="Tahoma" pitchFamily="34" charset="0"/>
                <a:cs typeface="Tahoma" pitchFamily="34" charset="0"/>
              </a:rPr>
              <a:t>Nota:</a:t>
            </a:r>
          </a:p>
          <a:p>
            <a:pPr algn="just"/>
            <a:r>
              <a:rPr lang="es-ES_tradnl" sz="1600" dirty="0" smtClean="0">
                <a:latin typeface="Tahoma" pitchFamily="34" charset="0"/>
                <a:cs typeface="Tahoma" pitchFamily="34" charset="0"/>
              </a:rPr>
              <a:t>Este </a:t>
            </a:r>
            <a:r>
              <a:rPr lang="es-ES_tradnl" sz="1600" dirty="0">
                <a:latin typeface="Tahoma" pitchFamily="34" charset="0"/>
                <a:cs typeface="Tahoma" pitchFamily="34" charset="0"/>
              </a:rPr>
              <a:t>escenario se enfoca al primer período de ejecución del Plan Estratégico (Año 2009</a:t>
            </a:r>
            <a:r>
              <a:rPr lang="es-ES_tradnl" sz="1600" dirty="0" smtClean="0">
                <a:latin typeface="Tahoma" pitchFamily="34" charset="0"/>
                <a:cs typeface="Tahoma" pitchFamily="34" charset="0"/>
              </a:rPr>
              <a:t>) y los posibles rangos en que las metas del Plan no son factibles en función de la asignación de recursos y la distribución según el Gasto Corriente y de Capital. Se utiliza una tasa de 1US$=34.00</a:t>
            </a:r>
            <a:endParaRPr lang="es-ES_tradnl" sz="1600" dirty="0">
              <a:latin typeface="Tahoma" pitchFamily="34" charset="0"/>
              <a:cs typeface="Tahoma" pitchFamily="34" charset="0"/>
            </a:endParaRPr>
          </a:p>
        </p:txBody>
      </p:sp>
    </p:spTree>
  </p:cSld>
  <p:clrMapOvr>
    <a:masterClrMapping/>
  </p:clrMapOvr>
  <p:transition>
    <p:zoom dir="in"/>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p:cNvSpPr>
          <p:nvPr>
            <p:ph type="title" idx="4294967295"/>
          </p:nvPr>
        </p:nvSpPr>
        <p:spPr>
          <a:xfrm>
            <a:off x="457200" y="0"/>
            <a:ext cx="8218488" cy="981075"/>
          </a:xfrm>
        </p:spPr>
        <p:txBody>
          <a:bodyPr/>
          <a:lstStyle/>
          <a:p>
            <a:r>
              <a:rPr lang="es-MX" sz="2000" smtClean="0"/>
              <a:t> </a:t>
            </a:r>
            <a:br>
              <a:rPr lang="es-MX" sz="2000" smtClean="0"/>
            </a:br>
            <a:r>
              <a:rPr lang="es-MX" sz="2000" smtClean="0">
                <a:solidFill>
                  <a:srgbClr val="FFFF00"/>
                </a:solidFill>
              </a:rPr>
              <a:t>Marco de Gastos de Medio Plazo</a:t>
            </a:r>
            <a:endParaRPr lang="es-ES" sz="2000" smtClean="0">
              <a:solidFill>
                <a:srgbClr val="FFFF00"/>
              </a:solidFill>
            </a:endParaRPr>
          </a:p>
        </p:txBody>
      </p:sp>
      <p:sp>
        <p:nvSpPr>
          <p:cNvPr id="83971" name="Rectangle 3"/>
          <p:cNvSpPr>
            <a:spLocks noGrp="1"/>
          </p:cNvSpPr>
          <p:nvPr>
            <p:ph type="body" idx="4294967295"/>
          </p:nvPr>
        </p:nvSpPr>
        <p:spPr>
          <a:xfrm>
            <a:off x="430213" y="1052513"/>
            <a:ext cx="8462962" cy="4897437"/>
          </a:xfrm>
        </p:spPr>
        <p:txBody>
          <a:bodyPr/>
          <a:lstStyle/>
          <a:p>
            <a:pPr algn="just">
              <a:lnSpc>
                <a:spcPct val="80000"/>
              </a:lnSpc>
              <a:spcBef>
                <a:spcPct val="0"/>
              </a:spcBef>
              <a:buFontTx/>
              <a:buNone/>
            </a:pPr>
            <a:r>
              <a:rPr lang="es-MX" sz="900" dirty="0" smtClean="0">
                <a:latin typeface="Arial" charset="0"/>
              </a:rPr>
              <a:t> </a:t>
            </a:r>
            <a:endParaRPr lang="es-MX" sz="1000" dirty="0" smtClean="0">
              <a:latin typeface="Arial" charset="0"/>
            </a:endParaRPr>
          </a:p>
          <a:p>
            <a:pPr algn="just">
              <a:lnSpc>
                <a:spcPct val="80000"/>
              </a:lnSpc>
              <a:buFont typeface="Arial" charset="0"/>
              <a:buNone/>
            </a:pPr>
            <a:r>
              <a:rPr lang="es-MX" sz="1400" dirty="0" smtClean="0">
                <a:solidFill>
                  <a:schemeClr val="tx2"/>
                </a:solidFill>
                <a:latin typeface="Arial" charset="0"/>
              </a:rPr>
              <a:t>	</a:t>
            </a:r>
          </a:p>
          <a:p>
            <a:pPr algn="ctr">
              <a:lnSpc>
                <a:spcPct val="80000"/>
              </a:lnSpc>
              <a:buFont typeface="Arial" charset="0"/>
              <a:buNone/>
            </a:pPr>
            <a:r>
              <a:rPr lang="es-MX" sz="1400" dirty="0" smtClean="0">
                <a:solidFill>
                  <a:schemeClr val="tx2"/>
                </a:solidFill>
                <a:latin typeface="Arial" charset="0"/>
              </a:rPr>
              <a:t>	 </a:t>
            </a:r>
          </a:p>
          <a:p>
            <a:pPr algn="ctr">
              <a:lnSpc>
                <a:spcPct val="80000"/>
              </a:lnSpc>
              <a:buFont typeface="Arial" charset="0"/>
              <a:buNone/>
            </a:pPr>
            <a:endParaRPr lang="es-MX" sz="1400" dirty="0" smtClean="0">
              <a:solidFill>
                <a:schemeClr val="tx2"/>
              </a:solidFill>
              <a:latin typeface="Arial" charset="0"/>
            </a:endParaRPr>
          </a:p>
          <a:p>
            <a:pPr algn="ctr">
              <a:lnSpc>
                <a:spcPct val="80000"/>
              </a:lnSpc>
              <a:buFont typeface="Arial" charset="0"/>
              <a:buNone/>
            </a:pPr>
            <a:endParaRPr lang="es-MX" sz="1400" dirty="0" smtClean="0">
              <a:solidFill>
                <a:schemeClr val="tx2"/>
              </a:solidFill>
              <a:latin typeface="Arial" charset="0"/>
            </a:endParaRPr>
          </a:p>
          <a:p>
            <a:pPr algn="ctr">
              <a:lnSpc>
                <a:spcPct val="80000"/>
              </a:lnSpc>
              <a:buFont typeface="Arial" charset="0"/>
              <a:buNone/>
            </a:pPr>
            <a:endParaRPr lang="es-MX" sz="1400" dirty="0" smtClean="0">
              <a:solidFill>
                <a:schemeClr val="tx2"/>
              </a:solidFill>
              <a:latin typeface="Arial" charset="0"/>
            </a:endParaRPr>
          </a:p>
          <a:p>
            <a:pPr algn="ctr">
              <a:lnSpc>
                <a:spcPct val="80000"/>
              </a:lnSpc>
              <a:buFont typeface="Arial" charset="0"/>
              <a:buNone/>
            </a:pPr>
            <a:endParaRPr lang="es-MX" sz="1400" dirty="0" smtClean="0">
              <a:solidFill>
                <a:schemeClr val="tx2"/>
              </a:solidFill>
              <a:latin typeface="Arial" charset="0"/>
            </a:endParaRPr>
          </a:p>
          <a:p>
            <a:pPr algn="ctr">
              <a:lnSpc>
                <a:spcPct val="80000"/>
              </a:lnSpc>
              <a:buFont typeface="Arial" charset="0"/>
              <a:buNone/>
            </a:pPr>
            <a:endParaRPr lang="es-MX" sz="1400" dirty="0" smtClean="0">
              <a:solidFill>
                <a:schemeClr val="tx2"/>
              </a:solidFill>
              <a:latin typeface="Arial" charset="0"/>
            </a:endParaRPr>
          </a:p>
          <a:p>
            <a:pPr algn="ctr">
              <a:lnSpc>
                <a:spcPct val="80000"/>
              </a:lnSpc>
              <a:buFont typeface="Arial" charset="0"/>
              <a:buNone/>
            </a:pPr>
            <a:endParaRPr lang="es-MX" sz="1400" dirty="0" smtClean="0">
              <a:solidFill>
                <a:schemeClr val="tx2"/>
              </a:solidFill>
              <a:latin typeface="Arial" charset="0"/>
            </a:endParaRPr>
          </a:p>
          <a:p>
            <a:pPr algn="ctr">
              <a:lnSpc>
                <a:spcPct val="80000"/>
              </a:lnSpc>
              <a:buFont typeface="Arial" charset="0"/>
              <a:buNone/>
            </a:pPr>
            <a:endParaRPr lang="es-MX" sz="1400" dirty="0" smtClean="0">
              <a:solidFill>
                <a:schemeClr val="tx2"/>
              </a:solidFill>
              <a:latin typeface="Arial" charset="0"/>
            </a:endParaRPr>
          </a:p>
          <a:p>
            <a:pPr algn="ctr">
              <a:lnSpc>
                <a:spcPct val="80000"/>
              </a:lnSpc>
              <a:buFont typeface="Arial" charset="0"/>
              <a:buNone/>
            </a:pPr>
            <a:endParaRPr lang="es-MX" sz="1400" dirty="0" smtClean="0">
              <a:solidFill>
                <a:schemeClr val="tx2"/>
              </a:solidFill>
              <a:latin typeface="Arial" charset="0"/>
            </a:endParaRPr>
          </a:p>
          <a:p>
            <a:pPr algn="ctr">
              <a:lnSpc>
                <a:spcPct val="80000"/>
              </a:lnSpc>
              <a:buFont typeface="Arial" charset="0"/>
              <a:buNone/>
            </a:pPr>
            <a:r>
              <a:rPr lang="es-MX" sz="2800" b="1" dirty="0" smtClean="0">
                <a:solidFill>
                  <a:srgbClr val="FFFF00"/>
                </a:solidFill>
                <a:latin typeface="Arial" charset="0"/>
              </a:rPr>
              <a:t>MUCHAS GRACIAS</a:t>
            </a:r>
          </a:p>
          <a:p>
            <a:pPr>
              <a:lnSpc>
                <a:spcPct val="90000"/>
              </a:lnSpc>
              <a:buFont typeface="Arial" charset="0"/>
              <a:buNone/>
            </a:pPr>
            <a:endParaRPr lang="es-MX" sz="1400" dirty="0" smtClean="0">
              <a:solidFill>
                <a:srgbClr val="FFFF00"/>
              </a:solidFill>
              <a:latin typeface="Arial" charset="0"/>
            </a:endParaRPr>
          </a:p>
          <a:p>
            <a:pPr algn="just">
              <a:lnSpc>
                <a:spcPct val="90000"/>
              </a:lnSpc>
              <a:buFont typeface="Arial" charset="0"/>
              <a:buNone/>
            </a:pPr>
            <a:endParaRPr lang="es-MX" sz="1400" dirty="0" smtClean="0">
              <a:solidFill>
                <a:schemeClr val="accent2"/>
              </a:solidFill>
              <a:latin typeface="Arial" charset="0"/>
            </a:endParaRPr>
          </a:p>
          <a:p>
            <a:pPr algn="just">
              <a:lnSpc>
                <a:spcPct val="90000"/>
              </a:lnSpc>
              <a:spcBef>
                <a:spcPct val="0"/>
              </a:spcBef>
              <a:buFontTx/>
              <a:buNone/>
            </a:pPr>
            <a:r>
              <a:rPr lang="es-MX" sz="900" dirty="0" smtClean="0">
                <a:latin typeface="Arial" charset="0"/>
              </a:rPr>
              <a:t>   </a:t>
            </a:r>
          </a:p>
          <a:p>
            <a:pPr algn="just">
              <a:lnSpc>
                <a:spcPct val="80000"/>
              </a:lnSpc>
              <a:spcBef>
                <a:spcPct val="0"/>
              </a:spcBef>
              <a:buFontTx/>
              <a:buNone/>
            </a:pPr>
            <a:endParaRPr lang="es-MX" sz="900" dirty="0" smtClean="0">
              <a:latin typeface="Arial" charset="0"/>
            </a:endParaRPr>
          </a:p>
          <a:p>
            <a:pPr algn="just">
              <a:lnSpc>
                <a:spcPct val="80000"/>
              </a:lnSpc>
              <a:spcBef>
                <a:spcPct val="0"/>
              </a:spcBef>
              <a:buFontTx/>
              <a:buNone/>
            </a:pPr>
            <a:r>
              <a:rPr lang="es-MX" sz="700" dirty="0" smtClean="0">
                <a:latin typeface="Arial" charset="0"/>
              </a:rPr>
              <a:t>   </a:t>
            </a:r>
          </a:p>
          <a:p>
            <a:pPr algn="just">
              <a:lnSpc>
                <a:spcPct val="80000"/>
              </a:lnSpc>
              <a:spcBef>
                <a:spcPct val="0"/>
              </a:spcBef>
              <a:buFontTx/>
              <a:buNone/>
            </a:pPr>
            <a:r>
              <a:rPr lang="es-MX" sz="600" dirty="0" smtClean="0">
                <a:latin typeface="Arial" charset="0"/>
              </a:rPr>
              <a:t> </a:t>
            </a:r>
          </a:p>
          <a:p>
            <a:pPr algn="just">
              <a:lnSpc>
                <a:spcPct val="80000"/>
              </a:lnSpc>
              <a:spcBef>
                <a:spcPct val="0"/>
              </a:spcBef>
              <a:buFontTx/>
              <a:buNone/>
            </a:pPr>
            <a:endParaRPr lang="es-MX" sz="600" dirty="0" smtClean="0">
              <a:latin typeface="Arial" charset="0"/>
            </a:endParaRPr>
          </a:p>
          <a:p>
            <a:pPr algn="just">
              <a:lnSpc>
                <a:spcPct val="80000"/>
              </a:lnSpc>
              <a:spcBef>
                <a:spcPct val="0"/>
              </a:spcBef>
              <a:buFontTx/>
              <a:buNone/>
            </a:pPr>
            <a:r>
              <a:rPr lang="es-MX" sz="900" dirty="0" smtClean="0">
                <a:latin typeface="Arial" charset="0"/>
              </a:rPr>
              <a:t>	</a:t>
            </a:r>
          </a:p>
          <a:p>
            <a:pPr algn="just">
              <a:lnSpc>
                <a:spcPct val="80000"/>
              </a:lnSpc>
              <a:spcBef>
                <a:spcPct val="0"/>
              </a:spcBef>
              <a:buFontTx/>
              <a:buNone/>
            </a:pPr>
            <a:endParaRPr lang="es-MX" sz="900" dirty="0" smtClean="0">
              <a:latin typeface="Arial" charset="0"/>
            </a:endParaRPr>
          </a:p>
          <a:p>
            <a:pPr algn="just">
              <a:lnSpc>
                <a:spcPct val="80000"/>
              </a:lnSpc>
              <a:spcBef>
                <a:spcPct val="0"/>
              </a:spcBef>
              <a:buFontTx/>
              <a:buNone/>
            </a:pPr>
            <a:r>
              <a:rPr lang="es-MX" sz="500" dirty="0" smtClean="0">
                <a:latin typeface="Arial" charset="0"/>
              </a:rPr>
              <a:t>	</a:t>
            </a:r>
          </a:p>
          <a:p>
            <a:pPr algn="just">
              <a:lnSpc>
                <a:spcPct val="80000"/>
              </a:lnSpc>
              <a:spcBef>
                <a:spcPct val="0"/>
              </a:spcBef>
              <a:buFontTx/>
              <a:buNone/>
            </a:pPr>
            <a:r>
              <a:rPr lang="es-MX" sz="500" dirty="0" smtClean="0">
                <a:latin typeface="Arial" charset="0"/>
              </a:rPr>
              <a:t>	   </a:t>
            </a:r>
            <a:r>
              <a:rPr lang="es-MX" sz="400" dirty="0" smtClean="0">
                <a:latin typeface="Arial" charset="0"/>
              </a:rPr>
              <a:t> </a:t>
            </a:r>
            <a:endParaRPr lang="es-ES" sz="400" dirty="0" smtClean="0">
              <a:latin typeface="Arial" charset="0"/>
            </a:endParaRPr>
          </a:p>
          <a:p>
            <a:pPr algn="just">
              <a:lnSpc>
                <a:spcPct val="80000"/>
              </a:lnSpc>
              <a:spcBef>
                <a:spcPct val="0"/>
              </a:spcBef>
              <a:buFontTx/>
              <a:buNone/>
            </a:pPr>
            <a:endParaRPr lang="es-MX" sz="400" dirty="0" smtClean="0">
              <a:latin typeface="Arial" charset="0"/>
            </a:endParaRPr>
          </a:p>
          <a:p>
            <a:pPr algn="just">
              <a:lnSpc>
                <a:spcPct val="80000"/>
              </a:lnSpc>
              <a:spcBef>
                <a:spcPct val="0"/>
              </a:spcBef>
              <a:buFontTx/>
              <a:buNone/>
            </a:pPr>
            <a:r>
              <a:rPr lang="es-MX" sz="500" dirty="0" smtClean="0">
                <a:latin typeface="Arial" charset="0"/>
              </a:rPr>
              <a:t> </a:t>
            </a:r>
          </a:p>
          <a:p>
            <a:pPr algn="just">
              <a:lnSpc>
                <a:spcPct val="80000"/>
              </a:lnSpc>
              <a:spcBef>
                <a:spcPct val="0"/>
              </a:spcBef>
              <a:buFontTx/>
              <a:buNone/>
            </a:pPr>
            <a:r>
              <a:rPr lang="es-MX" sz="500" dirty="0" smtClean="0">
                <a:latin typeface="Arial" charset="0"/>
              </a:rPr>
              <a:t>	</a:t>
            </a:r>
          </a:p>
          <a:p>
            <a:pPr algn="just">
              <a:lnSpc>
                <a:spcPct val="80000"/>
              </a:lnSpc>
              <a:spcBef>
                <a:spcPct val="0"/>
              </a:spcBef>
              <a:buFontTx/>
              <a:buNone/>
            </a:pPr>
            <a:r>
              <a:rPr lang="es-MX" sz="500" dirty="0" smtClean="0">
                <a:latin typeface="Arial" charset="0"/>
              </a:rPr>
              <a:t> </a:t>
            </a:r>
          </a:p>
          <a:p>
            <a:pPr algn="just">
              <a:lnSpc>
                <a:spcPct val="80000"/>
              </a:lnSpc>
              <a:spcBef>
                <a:spcPct val="0"/>
              </a:spcBef>
              <a:buFontTx/>
              <a:buNone/>
            </a:pPr>
            <a:endParaRPr lang="es-MX" sz="500" dirty="0" smtClean="0">
              <a:latin typeface="Arial" charset="0"/>
            </a:endParaRPr>
          </a:p>
          <a:p>
            <a:pPr algn="just">
              <a:lnSpc>
                <a:spcPct val="80000"/>
              </a:lnSpc>
              <a:spcBef>
                <a:spcPct val="0"/>
              </a:spcBef>
              <a:buFontTx/>
              <a:buNone/>
            </a:pPr>
            <a:r>
              <a:rPr lang="es-MX" sz="500" dirty="0" smtClean="0">
                <a:latin typeface="Arial" charset="0"/>
              </a:rPr>
              <a:t>  </a:t>
            </a:r>
          </a:p>
          <a:p>
            <a:pPr algn="just">
              <a:lnSpc>
                <a:spcPct val="80000"/>
              </a:lnSpc>
              <a:spcBef>
                <a:spcPct val="0"/>
              </a:spcBef>
              <a:buFontTx/>
              <a:buNone/>
            </a:pPr>
            <a:r>
              <a:rPr lang="es-MX" sz="500" dirty="0" smtClean="0">
                <a:latin typeface="Arial" charset="0"/>
              </a:rPr>
              <a:t> </a:t>
            </a:r>
            <a:r>
              <a:rPr lang="es-MX" sz="600" dirty="0" smtClean="0">
                <a:latin typeface="Arial" charset="0"/>
              </a:rPr>
              <a:t>    </a:t>
            </a:r>
          </a:p>
          <a:p>
            <a:pPr algn="just">
              <a:lnSpc>
                <a:spcPct val="80000"/>
              </a:lnSpc>
              <a:spcBef>
                <a:spcPct val="0"/>
              </a:spcBef>
              <a:buFontTx/>
              <a:buNone/>
            </a:pPr>
            <a:endParaRPr lang="es-MX" sz="600" dirty="0" smtClean="0">
              <a:latin typeface="Arial" charset="0"/>
            </a:endParaRPr>
          </a:p>
          <a:p>
            <a:pPr algn="just">
              <a:lnSpc>
                <a:spcPct val="80000"/>
              </a:lnSpc>
              <a:spcBef>
                <a:spcPct val="0"/>
              </a:spcBef>
              <a:buFontTx/>
              <a:buNone/>
            </a:pPr>
            <a:endParaRPr lang="es-MX" sz="600" dirty="0" smtClean="0">
              <a:latin typeface="Arial" charset="0"/>
            </a:endParaRPr>
          </a:p>
          <a:p>
            <a:pPr algn="just">
              <a:lnSpc>
                <a:spcPct val="80000"/>
              </a:lnSpc>
              <a:spcBef>
                <a:spcPct val="0"/>
              </a:spcBef>
              <a:buFontTx/>
              <a:buNone/>
            </a:pPr>
            <a:r>
              <a:rPr lang="es-MX" sz="600" dirty="0" smtClean="0">
                <a:latin typeface="Arial" charset="0"/>
              </a:rPr>
              <a:t>	</a:t>
            </a:r>
          </a:p>
          <a:p>
            <a:pPr algn="just">
              <a:lnSpc>
                <a:spcPct val="80000"/>
              </a:lnSpc>
              <a:spcBef>
                <a:spcPct val="0"/>
              </a:spcBef>
              <a:buFontTx/>
              <a:buNone/>
            </a:pPr>
            <a:r>
              <a:rPr lang="es-MX" sz="500" dirty="0" smtClean="0">
                <a:latin typeface="Arial" charset="0"/>
              </a:rPr>
              <a:t>	</a:t>
            </a:r>
          </a:p>
          <a:p>
            <a:pPr algn="just">
              <a:lnSpc>
                <a:spcPct val="80000"/>
              </a:lnSpc>
              <a:spcBef>
                <a:spcPct val="0"/>
              </a:spcBef>
              <a:buFontTx/>
              <a:buNone/>
            </a:pPr>
            <a:endParaRPr lang="es-MX" sz="500" dirty="0" smtClean="0">
              <a:latin typeface="Arial" charset="0"/>
            </a:endParaRPr>
          </a:p>
          <a:p>
            <a:pPr algn="just">
              <a:lnSpc>
                <a:spcPct val="80000"/>
              </a:lnSpc>
              <a:buFont typeface="Arial" charset="0"/>
              <a:buNone/>
            </a:pPr>
            <a:endParaRPr lang="es-MX" sz="500" dirty="0" smtClean="0">
              <a:latin typeface="Arial" charset="0"/>
            </a:endParaRPr>
          </a:p>
          <a:p>
            <a:pPr algn="just">
              <a:lnSpc>
                <a:spcPct val="80000"/>
              </a:lnSpc>
              <a:buFont typeface="Arial" charset="0"/>
              <a:buNone/>
            </a:pPr>
            <a:r>
              <a:rPr lang="es-MX" sz="800" dirty="0" smtClean="0"/>
              <a:t> </a:t>
            </a:r>
          </a:p>
          <a:p>
            <a:pPr>
              <a:lnSpc>
                <a:spcPct val="80000"/>
              </a:lnSpc>
              <a:buFont typeface="Arial" charset="0"/>
              <a:buNone/>
            </a:pPr>
            <a:endParaRPr lang="es-ES" sz="500" dirty="0" smtClean="0"/>
          </a:p>
        </p:txBody>
      </p:sp>
      <p:sp>
        <p:nvSpPr>
          <p:cNvPr id="83972" name="Line 4"/>
          <p:cNvSpPr>
            <a:spLocks noChangeShapeType="1"/>
          </p:cNvSpPr>
          <p:nvPr/>
        </p:nvSpPr>
        <p:spPr bwMode="auto">
          <a:xfrm>
            <a:off x="0" y="908050"/>
            <a:ext cx="9144000" cy="0"/>
          </a:xfrm>
          <a:prstGeom prst="line">
            <a:avLst/>
          </a:prstGeom>
          <a:noFill/>
          <a:ln w="19050">
            <a:solidFill>
              <a:srgbClr val="CC3300"/>
            </a:solidFill>
            <a:round/>
            <a:headEnd/>
            <a:tailEnd/>
          </a:ln>
          <a:effectLst/>
        </p:spPr>
        <p:txBody>
          <a:bodyPr/>
          <a:lstStyle/>
          <a:p>
            <a:endParaRPr lang="es-ES_tradnl"/>
          </a:p>
        </p:txBody>
      </p:sp>
    </p:spTree>
  </p:cSld>
  <p:clrMapOvr>
    <a:masterClrMapping/>
  </p:clrMapOvr>
  <p:transition>
    <p:zoom dir="in"/>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p:cNvSpPr>
          <p:nvPr>
            <p:ph type="title" idx="4294967295"/>
          </p:nvPr>
        </p:nvSpPr>
        <p:spPr>
          <a:xfrm>
            <a:off x="457200" y="260350"/>
            <a:ext cx="8229600" cy="846138"/>
          </a:xfrm>
        </p:spPr>
        <p:txBody>
          <a:bodyPr/>
          <a:lstStyle/>
          <a:p>
            <a:r>
              <a:rPr lang="es-MX" sz="2000" smtClean="0">
                <a:solidFill>
                  <a:srgbClr val="FFFF00"/>
                </a:solidFill>
              </a:rPr>
              <a:t>Requisitos de un Marco de Gastos de Mediano Plazo</a:t>
            </a:r>
            <a:r>
              <a:rPr lang="es-ES" sz="2000" smtClean="0">
                <a:solidFill>
                  <a:srgbClr val="0000FF"/>
                </a:solidFill>
              </a:rPr>
              <a:t/>
            </a:r>
            <a:br>
              <a:rPr lang="es-ES" sz="2000" smtClean="0">
                <a:solidFill>
                  <a:srgbClr val="0000FF"/>
                </a:solidFill>
              </a:rPr>
            </a:br>
            <a:endParaRPr lang="es-ES" sz="2000" smtClean="0">
              <a:solidFill>
                <a:srgbClr val="0000FF"/>
              </a:solidFill>
            </a:endParaRPr>
          </a:p>
        </p:txBody>
      </p:sp>
      <p:sp>
        <p:nvSpPr>
          <p:cNvPr id="63491" name="Rectangle 3"/>
          <p:cNvSpPr>
            <a:spLocks noGrp="1"/>
          </p:cNvSpPr>
          <p:nvPr>
            <p:ph type="body" idx="4294967295"/>
          </p:nvPr>
        </p:nvSpPr>
        <p:spPr>
          <a:xfrm>
            <a:off x="457200" y="1196975"/>
            <a:ext cx="8291513" cy="4732355"/>
          </a:xfrm>
        </p:spPr>
        <p:txBody>
          <a:bodyPr/>
          <a:lstStyle/>
          <a:p>
            <a:pPr algn="just">
              <a:lnSpc>
                <a:spcPct val="80000"/>
              </a:lnSpc>
              <a:spcBef>
                <a:spcPct val="0"/>
              </a:spcBef>
              <a:buFontTx/>
              <a:buNone/>
            </a:pPr>
            <a:r>
              <a:rPr lang="es-MX" sz="1600" b="1" dirty="0" smtClean="0">
                <a:latin typeface="Tahoma" pitchFamily="34" charset="0"/>
                <a:cs typeface="Tahoma" pitchFamily="34" charset="0"/>
              </a:rPr>
              <a:t>	</a:t>
            </a:r>
            <a:r>
              <a:rPr lang="es-MX" sz="1600" b="1" u="sng" dirty="0" smtClean="0">
                <a:latin typeface="Tahoma" pitchFamily="34" charset="0"/>
                <a:cs typeface="Tahoma" pitchFamily="34" charset="0"/>
              </a:rPr>
              <a:t>Requisitos </a:t>
            </a:r>
            <a:r>
              <a:rPr lang="es-MX" sz="1800" b="1" u="sng" dirty="0" smtClean="0">
                <a:latin typeface="Tahoma" pitchFamily="34" charset="0"/>
                <a:cs typeface="Tahoma" pitchFamily="34" charset="0"/>
              </a:rPr>
              <a:t>alcanzados</a:t>
            </a:r>
            <a:r>
              <a:rPr lang="es-MX" sz="1600" b="1" dirty="0" smtClean="0">
                <a:latin typeface="Tahoma" pitchFamily="34" charset="0"/>
                <a:cs typeface="Tahoma" pitchFamily="34" charset="0"/>
              </a:rPr>
              <a:t>	</a:t>
            </a:r>
          </a:p>
          <a:p>
            <a:pPr algn="just">
              <a:lnSpc>
                <a:spcPct val="80000"/>
              </a:lnSpc>
              <a:spcBef>
                <a:spcPct val="0"/>
              </a:spcBef>
              <a:buFontTx/>
              <a:buNone/>
            </a:pPr>
            <a:r>
              <a:rPr lang="es-MX" sz="1600" dirty="0" smtClean="0">
                <a:latin typeface="Tahoma" pitchFamily="34" charset="0"/>
                <a:cs typeface="Tahoma" pitchFamily="34" charset="0"/>
              </a:rPr>
              <a:t>	    </a:t>
            </a:r>
          </a:p>
          <a:p>
            <a:pPr algn="just">
              <a:lnSpc>
                <a:spcPct val="80000"/>
              </a:lnSpc>
              <a:buFont typeface="Wingdings" pitchFamily="2" charset="2"/>
              <a:buChar char="ü"/>
            </a:pPr>
            <a:r>
              <a:rPr lang="es-MX" sz="1800" dirty="0" smtClean="0">
                <a:latin typeface="Tahoma" pitchFamily="34" charset="0"/>
                <a:cs typeface="Tahoma" pitchFamily="34" charset="0"/>
              </a:rPr>
              <a:t>Ser consistente con los planes estratégicos (largo y mediano plazo) de las instituciones gubernamentales </a:t>
            </a:r>
            <a:r>
              <a:rPr lang="es-MX" sz="1800" b="1" dirty="0" smtClean="0">
                <a:latin typeface="Tahoma" pitchFamily="34" charset="0"/>
                <a:cs typeface="Tahoma" pitchFamily="34" charset="0"/>
              </a:rPr>
              <a:t>(Plan Decenal Educación y Programas e Intervenciones Fundamentales de la SEE para 2008-2012).</a:t>
            </a:r>
          </a:p>
          <a:p>
            <a:pPr algn="just">
              <a:lnSpc>
                <a:spcPct val="80000"/>
              </a:lnSpc>
              <a:buNone/>
            </a:pPr>
            <a:endParaRPr lang="es-MX" sz="1800" dirty="0" smtClean="0">
              <a:latin typeface="Tahoma" pitchFamily="34" charset="0"/>
              <a:cs typeface="Tahoma" pitchFamily="34" charset="0"/>
            </a:endParaRPr>
          </a:p>
          <a:p>
            <a:pPr algn="just">
              <a:lnSpc>
                <a:spcPct val="80000"/>
              </a:lnSpc>
              <a:buFont typeface="Wingdings" pitchFamily="2" charset="2"/>
              <a:buChar char="ü"/>
            </a:pPr>
            <a:r>
              <a:rPr lang="es-MX" sz="1800" dirty="0" smtClean="0">
                <a:latin typeface="Tahoma" pitchFamily="34" charset="0"/>
                <a:cs typeface="Tahoma" pitchFamily="34" charset="0"/>
              </a:rPr>
              <a:t>Servir de </a:t>
            </a:r>
            <a:r>
              <a:rPr lang="es-MX" sz="1800" b="1" dirty="0" smtClean="0">
                <a:latin typeface="Tahoma" pitchFamily="34" charset="0"/>
                <a:cs typeface="Tahoma" pitchFamily="34" charset="0"/>
              </a:rPr>
              <a:t>guía para la formulación del Presupuesto anual</a:t>
            </a:r>
            <a:r>
              <a:rPr lang="es-MX" sz="1800" dirty="0" smtClean="0">
                <a:latin typeface="Tahoma" pitchFamily="34" charset="0"/>
                <a:cs typeface="Tahoma" pitchFamily="34" charset="0"/>
              </a:rPr>
              <a:t>.</a:t>
            </a:r>
          </a:p>
          <a:p>
            <a:pPr algn="just">
              <a:lnSpc>
                <a:spcPct val="80000"/>
              </a:lnSpc>
              <a:buFont typeface="Wingdings" pitchFamily="2" charset="2"/>
              <a:buChar char="ü"/>
            </a:pPr>
            <a:endParaRPr lang="es-MX" sz="1800" dirty="0" smtClean="0">
              <a:latin typeface="Tahoma" pitchFamily="34" charset="0"/>
              <a:cs typeface="Tahoma" pitchFamily="34" charset="0"/>
            </a:endParaRPr>
          </a:p>
          <a:p>
            <a:pPr algn="just">
              <a:lnSpc>
                <a:spcPct val="80000"/>
              </a:lnSpc>
              <a:buNone/>
            </a:pPr>
            <a:r>
              <a:rPr lang="es-MX" sz="1800" b="1" dirty="0" smtClean="0">
                <a:latin typeface="Tahoma" pitchFamily="34" charset="0"/>
                <a:cs typeface="Tahoma" pitchFamily="34" charset="0"/>
              </a:rPr>
              <a:t>	</a:t>
            </a:r>
            <a:r>
              <a:rPr lang="es-MX" sz="1800" b="1" u="sng" dirty="0" smtClean="0">
                <a:latin typeface="Tahoma" pitchFamily="34" charset="0"/>
                <a:cs typeface="Tahoma" pitchFamily="34" charset="0"/>
              </a:rPr>
              <a:t>Requisitos en proceso</a:t>
            </a:r>
            <a:endParaRPr lang="es-MX" sz="1800" u="sng" dirty="0" smtClean="0">
              <a:latin typeface="Tahoma" pitchFamily="34" charset="0"/>
              <a:cs typeface="Tahoma" pitchFamily="34" charset="0"/>
            </a:endParaRPr>
          </a:p>
          <a:p>
            <a:pPr algn="just">
              <a:lnSpc>
                <a:spcPct val="80000"/>
              </a:lnSpc>
              <a:buFont typeface="Wingdings" pitchFamily="2" charset="2"/>
              <a:buChar char="ü"/>
            </a:pPr>
            <a:endParaRPr lang="es-MX" sz="1800" dirty="0" smtClean="0">
              <a:latin typeface="Tahoma" pitchFamily="34" charset="0"/>
              <a:cs typeface="Tahoma" pitchFamily="34" charset="0"/>
            </a:endParaRPr>
          </a:p>
          <a:p>
            <a:pPr algn="just">
              <a:lnSpc>
                <a:spcPct val="80000"/>
              </a:lnSpc>
              <a:buFont typeface="Wingdings" pitchFamily="2" charset="2"/>
              <a:buChar char="q"/>
            </a:pPr>
            <a:r>
              <a:rPr lang="es-MX" sz="1800" dirty="0" smtClean="0">
                <a:latin typeface="Tahoma" pitchFamily="34" charset="0"/>
                <a:cs typeface="Tahoma" pitchFamily="34" charset="0"/>
              </a:rPr>
              <a:t>Ser compatible con el Programa de Gobierno y el Marco Fiscal de Mediano Plazo.</a:t>
            </a:r>
          </a:p>
          <a:p>
            <a:pPr algn="just">
              <a:lnSpc>
                <a:spcPct val="80000"/>
              </a:lnSpc>
              <a:buFont typeface="Arial" charset="0"/>
              <a:buNone/>
            </a:pPr>
            <a:endParaRPr lang="es-MX" sz="1800" dirty="0" smtClean="0">
              <a:latin typeface="Tahoma" pitchFamily="34" charset="0"/>
              <a:cs typeface="Tahoma" pitchFamily="34" charset="0"/>
            </a:endParaRPr>
          </a:p>
          <a:p>
            <a:pPr algn="just">
              <a:lnSpc>
                <a:spcPct val="80000"/>
              </a:lnSpc>
              <a:buFont typeface="Wingdings" pitchFamily="2" charset="2"/>
              <a:buChar char="q"/>
            </a:pPr>
            <a:r>
              <a:rPr lang="es-MX" sz="1800" dirty="0" smtClean="0">
                <a:latin typeface="Tahoma" pitchFamily="34" charset="0"/>
                <a:cs typeface="Tahoma" pitchFamily="34" charset="0"/>
              </a:rPr>
              <a:t>Ser compatible con el Plan Estratégico Nacional.</a:t>
            </a:r>
          </a:p>
          <a:p>
            <a:pPr>
              <a:lnSpc>
                <a:spcPct val="80000"/>
              </a:lnSpc>
              <a:buFont typeface="Arial" charset="0"/>
              <a:buNone/>
            </a:pPr>
            <a:endParaRPr lang="es-MX" sz="1800" dirty="0" smtClean="0">
              <a:latin typeface="Tahoma" pitchFamily="34" charset="0"/>
              <a:cs typeface="Tahoma" pitchFamily="34" charset="0"/>
            </a:endParaRPr>
          </a:p>
          <a:p>
            <a:pPr algn="just">
              <a:lnSpc>
                <a:spcPct val="80000"/>
              </a:lnSpc>
              <a:buFont typeface="Arial" charset="0"/>
              <a:buNone/>
            </a:pPr>
            <a:endParaRPr lang="es-MX" sz="1800" dirty="0" smtClean="0">
              <a:latin typeface="Tahoma" pitchFamily="34" charset="0"/>
              <a:cs typeface="Tahoma" pitchFamily="34" charset="0"/>
            </a:endParaRPr>
          </a:p>
          <a:p>
            <a:pPr algn="just">
              <a:lnSpc>
                <a:spcPct val="80000"/>
              </a:lnSpc>
              <a:spcBef>
                <a:spcPct val="0"/>
              </a:spcBef>
              <a:buFont typeface="Wingdings" pitchFamily="2" charset="2"/>
              <a:buChar char="q"/>
            </a:pPr>
            <a:r>
              <a:rPr lang="es-MX" sz="1800" dirty="0" smtClean="0">
                <a:latin typeface="Tahoma" pitchFamily="34" charset="0"/>
                <a:cs typeface="Tahoma" pitchFamily="34" charset="0"/>
              </a:rPr>
              <a:t>Estar aprobado por </a:t>
            </a:r>
            <a:r>
              <a:rPr lang="es-DO" sz="1800" dirty="0" smtClean="0">
                <a:latin typeface="Tahoma" pitchFamily="34" charset="0"/>
                <a:cs typeface="Tahoma" pitchFamily="34" charset="0"/>
              </a:rPr>
              <a:t>las autoridades centrales del Gobierno.</a:t>
            </a:r>
            <a:endParaRPr lang="es-MX" sz="1800" dirty="0" smtClean="0">
              <a:latin typeface="Tahoma" pitchFamily="34" charset="0"/>
              <a:cs typeface="Tahoma" pitchFamily="34" charset="0"/>
            </a:endParaRPr>
          </a:p>
          <a:p>
            <a:pPr algn="just">
              <a:lnSpc>
                <a:spcPct val="80000"/>
              </a:lnSpc>
              <a:buFont typeface="Arial" charset="0"/>
              <a:buNone/>
            </a:pPr>
            <a:endParaRPr lang="es-MX" sz="1800" dirty="0" smtClean="0">
              <a:latin typeface="Tahoma" pitchFamily="34" charset="0"/>
              <a:cs typeface="Tahoma" pitchFamily="34" charset="0"/>
            </a:endParaRPr>
          </a:p>
          <a:p>
            <a:pPr algn="just">
              <a:lnSpc>
                <a:spcPct val="80000"/>
              </a:lnSpc>
              <a:buFont typeface="Arial" charset="0"/>
              <a:buNone/>
            </a:pPr>
            <a:r>
              <a:rPr lang="es-MX" sz="2400" dirty="0" smtClean="0">
                <a:latin typeface="Tahoma" pitchFamily="34" charset="0"/>
                <a:cs typeface="Tahoma" pitchFamily="34" charset="0"/>
              </a:rPr>
              <a:t> </a:t>
            </a:r>
            <a:endParaRPr lang="es-ES" sz="1600" dirty="0" smtClean="0">
              <a:latin typeface="Tahoma" pitchFamily="34" charset="0"/>
              <a:cs typeface="Tahoma" pitchFamily="34" charset="0"/>
            </a:endParaRPr>
          </a:p>
        </p:txBody>
      </p:sp>
      <p:sp>
        <p:nvSpPr>
          <p:cNvPr id="63492" name="Line 4"/>
          <p:cNvSpPr>
            <a:spLocks noChangeShapeType="1"/>
          </p:cNvSpPr>
          <p:nvPr/>
        </p:nvSpPr>
        <p:spPr bwMode="auto">
          <a:xfrm>
            <a:off x="0" y="908050"/>
            <a:ext cx="9144000" cy="0"/>
          </a:xfrm>
          <a:prstGeom prst="line">
            <a:avLst/>
          </a:prstGeom>
          <a:noFill/>
          <a:ln w="19050">
            <a:solidFill>
              <a:srgbClr val="CC3300"/>
            </a:solidFill>
            <a:round/>
            <a:headEnd/>
            <a:tailEnd/>
          </a:ln>
          <a:effectLst/>
        </p:spPr>
        <p:txBody>
          <a:bodyPr/>
          <a:lstStyle/>
          <a:p>
            <a:endParaRPr lang="es-ES_tradnl"/>
          </a:p>
        </p:txBody>
      </p:sp>
    </p:spTree>
  </p:cSld>
  <p:clrMapOvr>
    <a:masterClrMapping/>
  </p:clrMapOvr>
  <p:transition>
    <p:zoom dir="in"/>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p:cNvSpPr>
          <p:nvPr>
            <p:ph type="title" idx="4294967295"/>
          </p:nvPr>
        </p:nvSpPr>
        <p:spPr>
          <a:xfrm>
            <a:off x="468313" y="115888"/>
            <a:ext cx="8229600" cy="504825"/>
          </a:xfrm>
        </p:spPr>
        <p:txBody>
          <a:bodyPr/>
          <a:lstStyle/>
          <a:p>
            <a:r>
              <a:rPr lang="es-MX" sz="2000" dirty="0" smtClean="0">
                <a:solidFill>
                  <a:srgbClr val="FFFF00"/>
                </a:solidFill>
              </a:rPr>
              <a:t>Funciones del Marco de Gastos de Mediano Plazo 1/2</a:t>
            </a:r>
            <a:endParaRPr lang="es-ES" sz="2000" dirty="0" smtClean="0">
              <a:solidFill>
                <a:srgbClr val="FFFF00"/>
              </a:solidFill>
            </a:endParaRPr>
          </a:p>
        </p:txBody>
      </p:sp>
      <p:sp>
        <p:nvSpPr>
          <p:cNvPr id="64516" name="Line 4"/>
          <p:cNvSpPr>
            <a:spLocks noChangeShapeType="1"/>
          </p:cNvSpPr>
          <p:nvPr/>
        </p:nvSpPr>
        <p:spPr bwMode="auto">
          <a:xfrm>
            <a:off x="0" y="765175"/>
            <a:ext cx="9144000" cy="0"/>
          </a:xfrm>
          <a:prstGeom prst="line">
            <a:avLst/>
          </a:prstGeom>
          <a:noFill/>
          <a:ln w="19050">
            <a:solidFill>
              <a:srgbClr val="CC3300"/>
            </a:solidFill>
            <a:round/>
            <a:headEnd/>
            <a:tailEnd/>
          </a:ln>
          <a:effectLst/>
        </p:spPr>
        <p:txBody>
          <a:bodyPr/>
          <a:lstStyle/>
          <a:p>
            <a:endParaRPr lang="es-ES_tradnl"/>
          </a:p>
        </p:txBody>
      </p:sp>
      <p:sp>
        <p:nvSpPr>
          <p:cNvPr id="6" name="5 CuadroTexto"/>
          <p:cNvSpPr txBox="1"/>
          <p:nvPr/>
        </p:nvSpPr>
        <p:spPr>
          <a:xfrm>
            <a:off x="571472" y="1000108"/>
            <a:ext cx="8072494" cy="7571303"/>
          </a:xfrm>
          <a:prstGeom prst="rect">
            <a:avLst/>
          </a:prstGeom>
          <a:noFill/>
        </p:spPr>
        <p:txBody>
          <a:bodyPr wrap="square" rtlCol="0">
            <a:spAutoFit/>
          </a:bodyPr>
          <a:lstStyle/>
          <a:p>
            <a:r>
              <a:rPr lang="es-ES_tradnl" b="1" dirty="0" smtClean="0">
                <a:latin typeface="Tahoma" pitchFamily="34" charset="0"/>
                <a:cs typeface="Tahoma" pitchFamily="34" charset="0"/>
              </a:rPr>
              <a:t>Función Preventiva: </a:t>
            </a:r>
          </a:p>
          <a:p>
            <a:r>
              <a:rPr lang="es-DO" dirty="0" smtClean="0">
                <a:latin typeface="Tahoma" pitchFamily="34" charset="0"/>
                <a:cs typeface="Tahoma" pitchFamily="34" charset="0"/>
              </a:rPr>
              <a:t>El MGMP permite identificar los problemas que se pueden suscitar en un horizonte plurianual, </a:t>
            </a:r>
            <a:r>
              <a:rPr lang="es-DO" b="1" dirty="0" smtClean="0">
                <a:latin typeface="Tahoma" pitchFamily="34" charset="0"/>
                <a:cs typeface="Tahoma" pitchFamily="34" charset="0"/>
              </a:rPr>
              <a:t>y buscar las soluciones en forma anticipada.</a:t>
            </a:r>
          </a:p>
          <a:p>
            <a:endParaRPr lang="es-DO" dirty="0" smtClean="0">
              <a:latin typeface="Tahoma" pitchFamily="34" charset="0"/>
              <a:cs typeface="Tahoma" pitchFamily="34" charset="0"/>
            </a:endParaRPr>
          </a:p>
          <a:p>
            <a:r>
              <a:rPr lang="es-DO" b="1" dirty="0" smtClean="0">
                <a:latin typeface="Tahoma" pitchFamily="34" charset="0"/>
                <a:cs typeface="Tahoma" pitchFamily="34" charset="0"/>
              </a:rPr>
              <a:t>Función Asignativa:</a:t>
            </a:r>
          </a:p>
          <a:p>
            <a:pPr algn="just"/>
            <a:r>
              <a:rPr lang="es-DO" dirty="0" smtClean="0">
                <a:latin typeface="Tahoma" pitchFamily="34" charset="0"/>
                <a:cs typeface="Tahoma" pitchFamily="34" charset="0"/>
              </a:rPr>
              <a:t>Permite estructurar desde el mediano plazo las acciones públicas que en el presente originan gastos. </a:t>
            </a:r>
            <a:r>
              <a:rPr lang="es-DO" b="1" dirty="0" smtClean="0">
                <a:latin typeface="Tahoma" pitchFamily="34" charset="0"/>
                <a:cs typeface="Tahoma" pitchFamily="34" charset="0"/>
              </a:rPr>
              <a:t>Permite identificar los programas, proyectos, actividades y/o </a:t>
            </a:r>
            <a:r>
              <a:rPr lang="es-DO" dirty="0" smtClean="0">
                <a:latin typeface="Tahoma" pitchFamily="34" charset="0"/>
                <a:cs typeface="Tahoma" pitchFamily="34" charset="0"/>
              </a:rPr>
              <a:t>partidas de ingresos que finalizan en el período plurianual y aplicarse estos recursos hacia las prioridades del sector (</a:t>
            </a:r>
            <a:r>
              <a:rPr lang="es-DO" b="1" dirty="0" smtClean="0">
                <a:latin typeface="Tahoma" pitchFamily="34" charset="0"/>
                <a:cs typeface="Tahoma" pitchFamily="34" charset="0"/>
              </a:rPr>
              <a:t>flexibiliza la rigidez del gasto público</a:t>
            </a:r>
            <a:r>
              <a:rPr lang="es-DO" dirty="0" smtClean="0">
                <a:latin typeface="Tahoma" pitchFamily="34" charset="0"/>
                <a:cs typeface="Tahoma" pitchFamily="34" charset="0"/>
              </a:rPr>
              <a:t>) .</a:t>
            </a:r>
          </a:p>
          <a:p>
            <a:pPr algn="just"/>
            <a:endParaRPr lang="es-DO" dirty="0" smtClean="0">
              <a:latin typeface="Tahoma" pitchFamily="34" charset="0"/>
              <a:cs typeface="Tahoma" pitchFamily="34" charset="0"/>
            </a:endParaRPr>
          </a:p>
          <a:p>
            <a:pPr algn="just"/>
            <a:r>
              <a:rPr lang="es-DO" b="1" dirty="0" smtClean="0">
                <a:latin typeface="Tahoma" pitchFamily="34" charset="0"/>
                <a:cs typeface="Tahoma" pitchFamily="34" charset="0"/>
              </a:rPr>
              <a:t>Función Limitativa: </a:t>
            </a:r>
          </a:p>
          <a:p>
            <a:pPr algn="just"/>
            <a:r>
              <a:rPr lang="es-DO" dirty="0" smtClean="0">
                <a:latin typeface="Tahoma" pitchFamily="34" charset="0"/>
                <a:cs typeface="Tahoma" pitchFamily="34" charset="0"/>
              </a:rPr>
              <a:t>Una vez aprobado, el MGMP se define un sendero de gastos de mediano plazo, el cual se establece en función de las instituciones, programas, proyectos, actividades presupuestarias y por fuentes de financiamiento. Esta distribución puede servir para </a:t>
            </a:r>
            <a:r>
              <a:rPr lang="es-DO" b="1" dirty="0" smtClean="0">
                <a:latin typeface="Tahoma" pitchFamily="34" charset="0"/>
                <a:cs typeface="Tahoma" pitchFamily="34" charset="0"/>
              </a:rPr>
              <a:t>desalentar, denegar o limitar nuevas iniciativas que vulneren el marco presupuestario plurianual.</a:t>
            </a:r>
          </a:p>
          <a:p>
            <a:pPr algn="just"/>
            <a:endParaRPr lang="es-DO" dirty="0" smtClean="0">
              <a:latin typeface="Tahoma" pitchFamily="34" charset="0"/>
              <a:cs typeface="Tahoma" pitchFamily="34" charset="0"/>
            </a:endParaRPr>
          </a:p>
          <a:p>
            <a:pPr algn="just"/>
            <a:endParaRPr lang="es-DO" dirty="0" smtClean="0">
              <a:latin typeface="Tahoma" pitchFamily="34" charset="0"/>
              <a:cs typeface="Tahoma" pitchFamily="34" charset="0"/>
            </a:endParaRPr>
          </a:p>
          <a:p>
            <a:pPr algn="just"/>
            <a:endParaRPr lang="es-DO" dirty="0" smtClean="0">
              <a:latin typeface="Tahoma" pitchFamily="34" charset="0"/>
              <a:cs typeface="Tahoma" pitchFamily="34" charset="0"/>
            </a:endParaRPr>
          </a:p>
          <a:p>
            <a:endParaRPr lang="es-DO" dirty="0" smtClean="0">
              <a:latin typeface="Tahoma" pitchFamily="34" charset="0"/>
              <a:cs typeface="Tahoma" pitchFamily="34" charset="0"/>
            </a:endParaRPr>
          </a:p>
          <a:p>
            <a:endParaRPr lang="es-DO" dirty="0" smtClean="0">
              <a:latin typeface="Tahoma" pitchFamily="34" charset="0"/>
              <a:cs typeface="Tahoma" pitchFamily="34" charset="0"/>
            </a:endParaRPr>
          </a:p>
          <a:p>
            <a:endParaRPr lang="es-DO" dirty="0" smtClean="0">
              <a:latin typeface="Tahoma" pitchFamily="34" charset="0"/>
              <a:cs typeface="Tahoma" pitchFamily="34" charset="0"/>
            </a:endParaRPr>
          </a:p>
          <a:p>
            <a:endParaRPr lang="es-DO" dirty="0" smtClean="0">
              <a:latin typeface="Tahoma" pitchFamily="34" charset="0"/>
              <a:cs typeface="Tahoma" pitchFamily="34" charset="0"/>
            </a:endParaRPr>
          </a:p>
          <a:p>
            <a:endParaRPr lang="es-ES_tradnl" dirty="0" smtClean="0">
              <a:latin typeface="Tahoma" pitchFamily="34" charset="0"/>
              <a:cs typeface="Tahoma" pitchFamily="34" charset="0"/>
            </a:endParaRPr>
          </a:p>
          <a:p>
            <a:endParaRPr lang="es-ES_tradnl" dirty="0">
              <a:latin typeface="Tahoma" pitchFamily="34" charset="0"/>
              <a:cs typeface="Tahoma" pitchFamily="34" charset="0"/>
            </a:endParaRPr>
          </a:p>
        </p:txBody>
      </p:sp>
    </p:spTree>
  </p:cSld>
  <p:clrMapOvr>
    <a:masterClrMapping/>
  </p:clrMapOvr>
  <p:transition>
    <p:zoom dir="in"/>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p:cNvSpPr>
          <p:nvPr>
            <p:ph type="title" idx="4294967295"/>
          </p:nvPr>
        </p:nvSpPr>
        <p:spPr>
          <a:xfrm>
            <a:off x="468313" y="115888"/>
            <a:ext cx="8229600" cy="504825"/>
          </a:xfrm>
        </p:spPr>
        <p:txBody>
          <a:bodyPr/>
          <a:lstStyle/>
          <a:p>
            <a:r>
              <a:rPr lang="es-MX" sz="2000" dirty="0" smtClean="0">
                <a:solidFill>
                  <a:srgbClr val="FFFF00"/>
                </a:solidFill>
              </a:rPr>
              <a:t>Funciones del Marco de Gastos de Mediano Plazo 2/2</a:t>
            </a:r>
            <a:endParaRPr lang="es-ES" sz="2000" dirty="0" smtClean="0">
              <a:solidFill>
                <a:srgbClr val="FFFF00"/>
              </a:solidFill>
            </a:endParaRPr>
          </a:p>
        </p:txBody>
      </p:sp>
      <p:sp>
        <p:nvSpPr>
          <p:cNvPr id="67587" name="Line 3"/>
          <p:cNvSpPr>
            <a:spLocks noChangeShapeType="1"/>
          </p:cNvSpPr>
          <p:nvPr/>
        </p:nvSpPr>
        <p:spPr bwMode="auto">
          <a:xfrm>
            <a:off x="0" y="765175"/>
            <a:ext cx="9144000" cy="0"/>
          </a:xfrm>
          <a:prstGeom prst="line">
            <a:avLst/>
          </a:prstGeom>
          <a:noFill/>
          <a:ln w="19050">
            <a:solidFill>
              <a:srgbClr val="CC3300"/>
            </a:solidFill>
            <a:round/>
            <a:headEnd/>
            <a:tailEnd/>
          </a:ln>
          <a:effectLst/>
        </p:spPr>
        <p:txBody>
          <a:bodyPr/>
          <a:lstStyle/>
          <a:p>
            <a:endParaRPr lang="es-ES_tradnl"/>
          </a:p>
        </p:txBody>
      </p:sp>
      <p:sp>
        <p:nvSpPr>
          <p:cNvPr id="67588" name="Rectangle 4"/>
          <p:cNvSpPr>
            <a:spLocks noChangeArrowheads="1"/>
          </p:cNvSpPr>
          <p:nvPr/>
        </p:nvSpPr>
        <p:spPr bwMode="auto">
          <a:xfrm>
            <a:off x="669925" y="1193800"/>
            <a:ext cx="2650084" cy="400110"/>
          </a:xfrm>
          <a:prstGeom prst="rect">
            <a:avLst/>
          </a:prstGeom>
          <a:noFill/>
          <a:ln w="9525">
            <a:noFill/>
            <a:miter lim="800000"/>
            <a:headEnd/>
            <a:tailEnd/>
          </a:ln>
          <a:effectLst/>
        </p:spPr>
        <p:txBody>
          <a:bodyPr wrap="none">
            <a:spAutoFit/>
          </a:bodyPr>
          <a:lstStyle/>
          <a:p>
            <a:pPr>
              <a:spcBef>
                <a:spcPct val="20000"/>
              </a:spcBef>
              <a:buClr>
                <a:schemeClr val="hlink"/>
              </a:buClr>
              <a:buSzPct val="65000"/>
              <a:buFont typeface="Wingdings" pitchFamily="2" charset="2"/>
              <a:buNone/>
            </a:pPr>
            <a:r>
              <a:rPr lang="es-ES_tradnl" sz="2000" b="1" dirty="0">
                <a:latin typeface="Tahoma" pitchFamily="34" charset="0"/>
                <a:cs typeface="Arial" charset="0"/>
              </a:rPr>
              <a:t>Función correctiva</a:t>
            </a:r>
            <a:r>
              <a:rPr lang="es-ES_tradnl" b="1" dirty="0">
                <a:latin typeface="Tahoma" pitchFamily="34" charset="0"/>
                <a:cs typeface="Arial" charset="0"/>
              </a:rPr>
              <a:t>:</a:t>
            </a:r>
          </a:p>
        </p:txBody>
      </p:sp>
      <p:sp>
        <p:nvSpPr>
          <p:cNvPr id="67589" name="Rectangle 5"/>
          <p:cNvSpPr>
            <a:spLocks noChangeArrowheads="1"/>
          </p:cNvSpPr>
          <p:nvPr/>
        </p:nvSpPr>
        <p:spPr bwMode="auto">
          <a:xfrm>
            <a:off x="642910" y="1714488"/>
            <a:ext cx="8091488" cy="1569660"/>
          </a:xfrm>
          <a:prstGeom prst="rect">
            <a:avLst/>
          </a:prstGeom>
          <a:noFill/>
          <a:ln w="9525">
            <a:noFill/>
            <a:miter lim="800000"/>
            <a:headEnd/>
            <a:tailEnd/>
          </a:ln>
          <a:effectLst/>
        </p:spPr>
        <p:txBody>
          <a:bodyPr>
            <a:spAutoFit/>
          </a:bodyPr>
          <a:lstStyle/>
          <a:p>
            <a:pPr algn="just"/>
            <a:r>
              <a:rPr lang="es-ES_tradnl" dirty="0">
                <a:latin typeface="Tahoma" pitchFamily="34" charset="0"/>
                <a:cs typeface="Arial" charset="0"/>
              </a:rPr>
              <a:t>La comparación con la realidad de las previsiones del MGMP, </a:t>
            </a:r>
            <a:r>
              <a:rPr lang="es-ES_tradnl" b="1" dirty="0">
                <a:latin typeface="Tahoma" pitchFamily="34" charset="0"/>
                <a:cs typeface="Arial" charset="0"/>
              </a:rPr>
              <a:t>el análisis de los desvíos</a:t>
            </a:r>
            <a:r>
              <a:rPr lang="es-ES_tradnl" dirty="0">
                <a:latin typeface="Tahoma" pitchFamily="34" charset="0"/>
                <a:cs typeface="Arial" charset="0"/>
              </a:rPr>
              <a:t> que seguramente se producirán,  genera un </a:t>
            </a:r>
            <a:r>
              <a:rPr lang="es-ES_tradnl" b="1" dirty="0">
                <a:latin typeface="Tahoma" pitchFamily="34" charset="0"/>
                <a:cs typeface="Arial" charset="0"/>
              </a:rPr>
              <a:t>proceso de aprendizaje </a:t>
            </a:r>
            <a:r>
              <a:rPr lang="es-ES_tradnl" dirty="0">
                <a:latin typeface="Tahoma" pitchFamily="34" charset="0"/>
                <a:cs typeface="Arial" charset="0"/>
              </a:rPr>
              <a:t>que deriva en </a:t>
            </a:r>
            <a:r>
              <a:rPr lang="es-ES_tradnl" b="1" dirty="0">
                <a:latin typeface="Tahoma" pitchFamily="34" charset="0"/>
                <a:cs typeface="Arial" charset="0"/>
              </a:rPr>
              <a:t>acciones correctivas y ajustes de las premisas consideradas en la planificación.</a:t>
            </a:r>
          </a:p>
          <a:p>
            <a:pPr algn="just">
              <a:lnSpc>
                <a:spcPct val="80000"/>
              </a:lnSpc>
              <a:spcBef>
                <a:spcPct val="20000"/>
              </a:spcBef>
              <a:buClr>
                <a:schemeClr val="hlink"/>
              </a:buClr>
              <a:buSzPct val="65000"/>
              <a:buFont typeface="Wingdings" pitchFamily="2" charset="2"/>
              <a:buNone/>
            </a:pPr>
            <a:endParaRPr lang="es-ES_tradnl" sz="2400" dirty="0">
              <a:latin typeface="Tahoma" pitchFamily="34" charset="0"/>
              <a:cs typeface="Arial" charset="0"/>
            </a:endParaRPr>
          </a:p>
        </p:txBody>
      </p:sp>
    </p:spTree>
  </p:cSld>
  <p:clrMapOvr>
    <a:masterClrMapping/>
  </p:clrMapOvr>
  <p:transition>
    <p:zoom dir="in"/>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p:cNvSpPr>
          <p:nvPr>
            <p:ph type="title" idx="4294967295"/>
          </p:nvPr>
        </p:nvSpPr>
        <p:spPr>
          <a:xfrm>
            <a:off x="468313" y="115888"/>
            <a:ext cx="8229600" cy="504825"/>
          </a:xfrm>
        </p:spPr>
        <p:txBody>
          <a:bodyPr/>
          <a:lstStyle/>
          <a:p>
            <a:r>
              <a:rPr lang="es-MX" sz="2000" smtClean="0">
                <a:solidFill>
                  <a:srgbClr val="FFFF00"/>
                </a:solidFill>
              </a:rPr>
              <a:t>Ventajes del Marco de Gastos de Mediano Plazo 1/2</a:t>
            </a:r>
            <a:endParaRPr lang="es-ES" sz="2000" smtClean="0">
              <a:solidFill>
                <a:srgbClr val="FFFF00"/>
              </a:solidFill>
            </a:endParaRPr>
          </a:p>
        </p:txBody>
      </p:sp>
      <p:sp>
        <p:nvSpPr>
          <p:cNvPr id="69635" name="Line 3"/>
          <p:cNvSpPr>
            <a:spLocks noChangeShapeType="1"/>
          </p:cNvSpPr>
          <p:nvPr/>
        </p:nvSpPr>
        <p:spPr bwMode="auto">
          <a:xfrm>
            <a:off x="0" y="765175"/>
            <a:ext cx="9144000" cy="0"/>
          </a:xfrm>
          <a:prstGeom prst="line">
            <a:avLst/>
          </a:prstGeom>
          <a:noFill/>
          <a:ln w="19050">
            <a:solidFill>
              <a:srgbClr val="CC3300"/>
            </a:solidFill>
            <a:round/>
            <a:headEnd/>
            <a:tailEnd/>
          </a:ln>
          <a:effectLst/>
        </p:spPr>
        <p:txBody>
          <a:bodyPr/>
          <a:lstStyle/>
          <a:p>
            <a:endParaRPr lang="es-ES_tradnl"/>
          </a:p>
        </p:txBody>
      </p:sp>
      <p:sp>
        <p:nvSpPr>
          <p:cNvPr id="69636" name="Rectangle 4"/>
          <p:cNvSpPr>
            <a:spLocks noChangeArrowheads="1"/>
          </p:cNvSpPr>
          <p:nvPr/>
        </p:nvSpPr>
        <p:spPr bwMode="auto">
          <a:xfrm>
            <a:off x="657225" y="1052512"/>
            <a:ext cx="8091488" cy="3970318"/>
          </a:xfrm>
          <a:prstGeom prst="rect">
            <a:avLst/>
          </a:prstGeom>
          <a:noFill/>
          <a:ln w="9525">
            <a:noFill/>
            <a:miter lim="800000"/>
            <a:headEnd/>
            <a:tailEnd/>
          </a:ln>
          <a:effectLst/>
        </p:spPr>
        <p:txBody>
          <a:bodyPr wrap="square">
            <a:spAutoFit/>
          </a:bodyPr>
          <a:lstStyle/>
          <a:p>
            <a:pPr algn="just"/>
            <a:endParaRPr lang="es-DO" dirty="0">
              <a:latin typeface="Tahoma" pitchFamily="34" charset="0"/>
              <a:cs typeface="Arial" charset="0"/>
            </a:endParaRPr>
          </a:p>
          <a:p>
            <a:pPr algn="just"/>
            <a:endParaRPr lang="es-DO" dirty="0">
              <a:latin typeface="Tahoma" pitchFamily="34" charset="0"/>
              <a:cs typeface="Arial" charset="0"/>
            </a:endParaRPr>
          </a:p>
          <a:p>
            <a:pPr algn="just">
              <a:buFont typeface="Wingdings" pitchFamily="2" charset="2"/>
              <a:buChar char="ü"/>
            </a:pPr>
            <a:r>
              <a:rPr lang="es-DO" dirty="0" smtClean="0">
                <a:latin typeface="Tahoma" pitchFamily="34" charset="0"/>
                <a:cs typeface="Arial" charset="0"/>
              </a:rPr>
              <a:t> Se </a:t>
            </a:r>
            <a:r>
              <a:rPr lang="es-DO" dirty="0">
                <a:latin typeface="Tahoma" pitchFamily="34" charset="0"/>
                <a:cs typeface="Arial" charset="0"/>
              </a:rPr>
              <a:t>concibe y presenta como una herramienta de planificación y de gestión financiera que intenta mejorar la </a:t>
            </a:r>
            <a:r>
              <a:rPr lang="es-DO" b="1" dirty="0">
                <a:latin typeface="Tahoma" pitchFamily="34" charset="0"/>
                <a:cs typeface="Arial" charset="0"/>
              </a:rPr>
              <a:t>eficacia y la eficiencia de los gastos </a:t>
            </a:r>
            <a:r>
              <a:rPr lang="es-DO" dirty="0">
                <a:latin typeface="Tahoma" pitchFamily="34" charset="0"/>
                <a:cs typeface="Arial" charset="0"/>
              </a:rPr>
              <a:t>y conseguir mejores </a:t>
            </a:r>
            <a:r>
              <a:rPr lang="es-DO" dirty="0" smtClean="0">
                <a:latin typeface="Tahoma" pitchFamily="34" charset="0"/>
                <a:cs typeface="Arial" charset="0"/>
              </a:rPr>
              <a:t>resultados.</a:t>
            </a:r>
            <a:endParaRPr lang="es-DO" dirty="0">
              <a:latin typeface="Tahoma" pitchFamily="34" charset="0"/>
              <a:cs typeface="Arial" charset="0"/>
            </a:endParaRPr>
          </a:p>
          <a:p>
            <a:pPr algn="just">
              <a:buFontTx/>
              <a:buChar char="-"/>
            </a:pPr>
            <a:endParaRPr lang="es-DO" dirty="0">
              <a:latin typeface="Tahoma" pitchFamily="34" charset="0"/>
              <a:cs typeface="Arial" charset="0"/>
            </a:endParaRPr>
          </a:p>
          <a:p>
            <a:pPr algn="just">
              <a:buFont typeface="Wingdings" pitchFamily="2" charset="2"/>
              <a:buChar char="ü"/>
            </a:pPr>
            <a:r>
              <a:rPr lang="es-DO" dirty="0" smtClean="0">
                <a:latin typeface="Tahoma" pitchFamily="34" charset="0"/>
                <a:cs typeface="Arial" charset="0"/>
              </a:rPr>
              <a:t> Permite </a:t>
            </a:r>
            <a:r>
              <a:rPr lang="es-DO" dirty="0">
                <a:latin typeface="Tahoma" pitchFamily="34" charset="0"/>
                <a:cs typeface="Arial" charset="0"/>
              </a:rPr>
              <a:t>la </a:t>
            </a:r>
            <a:r>
              <a:rPr lang="es-DO" b="1" dirty="0">
                <a:latin typeface="Tahoma" pitchFamily="34" charset="0"/>
                <a:cs typeface="Arial" charset="0"/>
              </a:rPr>
              <a:t>toma de decisiones de gasto con visión de futuro </a:t>
            </a:r>
            <a:r>
              <a:rPr lang="es-DO" dirty="0">
                <a:latin typeface="Tahoma" pitchFamily="34" charset="0"/>
                <a:cs typeface="Arial" charset="0"/>
              </a:rPr>
              <a:t>al hacer claros los </a:t>
            </a:r>
            <a:r>
              <a:rPr lang="es-DO" b="1" dirty="0">
                <a:latin typeface="Tahoma" pitchFamily="34" charset="0"/>
                <a:cs typeface="Arial" charset="0"/>
              </a:rPr>
              <a:t>costos de implementación y </a:t>
            </a:r>
            <a:r>
              <a:rPr lang="es-DO" b="1" dirty="0" smtClean="0">
                <a:latin typeface="Tahoma" pitchFamily="34" charset="0"/>
                <a:cs typeface="Arial" charset="0"/>
              </a:rPr>
              <a:t>sostenimiento </a:t>
            </a:r>
            <a:r>
              <a:rPr lang="es-DO" b="1" dirty="0">
                <a:latin typeface="Tahoma" pitchFamily="34" charset="0"/>
                <a:cs typeface="Arial" charset="0"/>
              </a:rPr>
              <a:t>de las políticas educativas.</a:t>
            </a:r>
          </a:p>
          <a:p>
            <a:pPr algn="just"/>
            <a:endParaRPr lang="es-ES_tradnl" dirty="0">
              <a:latin typeface="Tahoma" pitchFamily="34" charset="0"/>
              <a:cs typeface="Arial" charset="0"/>
            </a:endParaRPr>
          </a:p>
          <a:p>
            <a:pPr algn="just">
              <a:buFont typeface="Wingdings" pitchFamily="2" charset="2"/>
              <a:buChar char="ü"/>
            </a:pPr>
            <a:r>
              <a:rPr lang="es-DO" dirty="0" smtClean="0">
                <a:latin typeface="Tahoma" pitchFamily="34" charset="0"/>
                <a:cs typeface="Arial" charset="0"/>
              </a:rPr>
              <a:t> Explicita</a:t>
            </a:r>
            <a:r>
              <a:rPr lang="es-DO" dirty="0">
                <a:latin typeface="Tahoma" pitchFamily="34" charset="0"/>
                <a:cs typeface="Arial" charset="0"/>
              </a:rPr>
              <a:t>, a través de la </a:t>
            </a:r>
            <a:r>
              <a:rPr lang="es-DO" b="1" dirty="0">
                <a:latin typeface="Tahoma" pitchFamily="34" charset="0"/>
                <a:cs typeface="Arial" charset="0"/>
              </a:rPr>
              <a:t>asignación indicativa </a:t>
            </a:r>
            <a:r>
              <a:rPr lang="es-DO" dirty="0">
                <a:latin typeface="Tahoma" pitchFamily="34" charset="0"/>
                <a:cs typeface="Arial" charset="0"/>
              </a:rPr>
              <a:t>de gastos de mediano plazo, los compromisos del gobierno y de la Secretaria con ciertas </a:t>
            </a:r>
            <a:r>
              <a:rPr lang="es-DO" b="1" dirty="0">
                <a:latin typeface="Tahoma" pitchFamily="34" charset="0"/>
                <a:cs typeface="Arial" charset="0"/>
              </a:rPr>
              <a:t>prioridades de desarrollo económico y social y de mejora de calidad</a:t>
            </a:r>
            <a:r>
              <a:rPr lang="es-DO" dirty="0">
                <a:latin typeface="Tahoma" pitchFamily="34" charset="0"/>
                <a:cs typeface="Arial" charset="0"/>
              </a:rPr>
              <a:t>.</a:t>
            </a:r>
          </a:p>
          <a:p>
            <a:endParaRPr lang="es-ES_tradnl" dirty="0">
              <a:latin typeface="Tahoma" pitchFamily="34" charset="0"/>
              <a:cs typeface="Arial" charset="0"/>
            </a:endParaRPr>
          </a:p>
        </p:txBody>
      </p:sp>
    </p:spTree>
  </p:cSld>
  <p:clrMapOvr>
    <a:masterClrMapping/>
  </p:clrMapOvr>
  <p:transition>
    <p:zoom dir="in"/>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p:cNvSpPr>
          <p:nvPr>
            <p:ph type="title" idx="4294967295"/>
          </p:nvPr>
        </p:nvSpPr>
        <p:spPr>
          <a:xfrm>
            <a:off x="468313" y="115888"/>
            <a:ext cx="8229600" cy="504825"/>
          </a:xfrm>
        </p:spPr>
        <p:txBody>
          <a:bodyPr/>
          <a:lstStyle/>
          <a:p>
            <a:r>
              <a:rPr lang="es-MX" sz="2000" smtClean="0">
                <a:solidFill>
                  <a:srgbClr val="FFFF00"/>
                </a:solidFill>
              </a:rPr>
              <a:t>Ventajes del Marco de Gastos de Mediano Plazo 2/2</a:t>
            </a:r>
            <a:endParaRPr lang="es-ES" sz="2000" smtClean="0">
              <a:solidFill>
                <a:srgbClr val="FFFF00"/>
              </a:solidFill>
            </a:endParaRPr>
          </a:p>
        </p:txBody>
      </p:sp>
      <p:sp>
        <p:nvSpPr>
          <p:cNvPr id="70659" name="Line 3"/>
          <p:cNvSpPr>
            <a:spLocks noChangeShapeType="1"/>
          </p:cNvSpPr>
          <p:nvPr/>
        </p:nvSpPr>
        <p:spPr bwMode="auto">
          <a:xfrm>
            <a:off x="0" y="765175"/>
            <a:ext cx="9144000" cy="0"/>
          </a:xfrm>
          <a:prstGeom prst="line">
            <a:avLst/>
          </a:prstGeom>
          <a:noFill/>
          <a:ln w="19050">
            <a:solidFill>
              <a:srgbClr val="CC3300"/>
            </a:solidFill>
            <a:round/>
            <a:headEnd/>
            <a:tailEnd/>
          </a:ln>
          <a:effectLst/>
        </p:spPr>
        <p:txBody>
          <a:bodyPr/>
          <a:lstStyle/>
          <a:p>
            <a:endParaRPr lang="es-ES_tradnl"/>
          </a:p>
        </p:txBody>
      </p:sp>
      <p:sp>
        <p:nvSpPr>
          <p:cNvPr id="70660" name="Rectangle 4"/>
          <p:cNvSpPr>
            <a:spLocks noChangeArrowheads="1"/>
          </p:cNvSpPr>
          <p:nvPr/>
        </p:nvSpPr>
        <p:spPr bwMode="auto">
          <a:xfrm>
            <a:off x="657225" y="1508125"/>
            <a:ext cx="8091488" cy="2585323"/>
          </a:xfrm>
          <a:prstGeom prst="rect">
            <a:avLst/>
          </a:prstGeom>
          <a:noFill/>
          <a:ln w="9525">
            <a:noFill/>
            <a:miter lim="800000"/>
            <a:headEnd/>
            <a:tailEnd/>
          </a:ln>
          <a:effectLst/>
        </p:spPr>
        <p:txBody>
          <a:bodyPr>
            <a:spAutoFit/>
          </a:bodyPr>
          <a:lstStyle/>
          <a:p>
            <a:pPr algn="just">
              <a:buFont typeface="Wingdings" pitchFamily="2" charset="2"/>
              <a:buChar char="ü"/>
            </a:pPr>
            <a:r>
              <a:rPr lang="es-DO" dirty="0" smtClean="0">
                <a:latin typeface="Tahoma" pitchFamily="34" charset="0"/>
                <a:cs typeface="Arial" charset="0"/>
              </a:rPr>
              <a:t> Un </a:t>
            </a:r>
            <a:r>
              <a:rPr lang="es-DO" dirty="0">
                <a:latin typeface="Tahoma" pitchFamily="34" charset="0"/>
                <a:cs typeface="Arial" charset="0"/>
              </a:rPr>
              <a:t>horizonte temporal de mediano o largo plazo </a:t>
            </a:r>
            <a:r>
              <a:rPr lang="es-DO" dirty="0" smtClean="0">
                <a:latin typeface="Tahoma" pitchFamily="34" charset="0"/>
                <a:cs typeface="Arial" charset="0"/>
              </a:rPr>
              <a:t>facilita el análisis del costo/beneficio de las implementaciones, </a:t>
            </a:r>
            <a:r>
              <a:rPr lang="es-DO" dirty="0">
                <a:latin typeface="Tahoma" pitchFamily="34" charset="0"/>
                <a:cs typeface="Arial" charset="0"/>
              </a:rPr>
              <a:t>a través, de </a:t>
            </a:r>
            <a:r>
              <a:rPr lang="es-DO" dirty="0" smtClean="0">
                <a:latin typeface="Tahoma" pitchFamily="34" charset="0"/>
                <a:cs typeface="Arial" charset="0"/>
              </a:rPr>
              <a:t>una </a:t>
            </a:r>
            <a:r>
              <a:rPr lang="es-DO" b="1" dirty="0">
                <a:latin typeface="Tahoma" pitchFamily="34" charset="0"/>
                <a:cs typeface="Arial" charset="0"/>
              </a:rPr>
              <a:t>lectura integrada de los resultados </a:t>
            </a:r>
            <a:r>
              <a:rPr lang="es-DO" dirty="0">
                <a:latin typeface="Tahoma" pitchFamily="34" charset="0"/>
                <a:cs typeface="Arial" charset="0"/>
              </a:rPr>
              <a:t>y de los recursos totales utilizados.</a:t>
            </a:r>
          </a:p>
          <a:p>
            <a:pPr algn="just">
              <a:buFontTx/>
              <a:buChar char="-"/>
            </a:pPr>
            <a:endParaRPr lang="es-DO" dirty="0">
              <a:latin typeface="Tahoma" pitchFamily="34" charset="0"/>
              <a:cs typeface="Arial" charset="0"/>
            </a:endParaRPr>
          </a:p>
          <a:p>
            <a:pPr algn="just">
              <a:buFont typeface="Wingdings" pitchFamily="2" charset="2"/>
              <a:buChar char="ü"/>
            </a:pPr>
            <a:r>
              <a:rPr lang="es-DO" dirty="0" smtClean="0">
                <a:latin typeface="Tahoma" pitchFamily="34" charset="0"/>
                <a:cs typeface="Arial" charset="0"/>
              </a:rPr>
              <a:t> Facilita</a:t>
            </a:r>
            <a:r>
              <a:rPr lang="es-DO" dirty="0">
                <a:latin typeface="Tahoma" pitchFamily="34" charset="0"/>
                <a:cs typeface="Arial" charset="0"/>
              </a:rPr>
              <a:t>, mejora y hace más fiable la </a:t>
            </a:r>
            <a:r>
              <a:rPr lang="es-DO" b="1" dirty="0">
                <a:latin typeface="Tahoma" pitchFamily="34" charset="0"/>
                <a:cs typeface="Arial" charset="0"/>
              </a:rPr>
              <a:t>rendición de cuentas </a:t>
            </a:r>
            <a:r>
              <a:rPr lang="es-DO" dirty="0">
                <a:latin typeface="Tahoma" pitchFamily="34" charset="0"/>
                <a:cs typeface="Arial" charset="0"/>
              </a:rPr>
              <a:t>de los resultados alcanzados. </a:t>
            </a:r>
          </a:p>
          <a:p>
            <a:pPr algn="just">
              <a:buFontTx/>
              <a:buChar char="-"/>
            </a:pPr>
            <a:endParaRPr lang="es-DO" dirty="0">
              <a:latin typeface="Tahoma" pitchFamily="34" charset="0"/>
              <a:cs typeface="Arial" charset="0"/>
            </a:endParaRPr>
          </a:p>
          <a:p>
            <a:pPr algn="just">
              <a:buFont typeface="Wingdings" pitchFamily="2" charset="2"/>
              <a:buChar char="ü"/>
            </a:pPr>
            <a:r>
              <a:rPr lang="es-DO" dirty="0" smtClean="0">
                <a:latin typeface="Tahoma" pitchFamily="34" charset="0"/>
                <a:cs typeface="Arial" charset="0"/>
              </a:rPr>
              <a:t> Involucra </a:t>
            </a:r>
            <a:r>
              <a:rPr lang="es-DO" dirty="0">
                <a:latin typeface="Tahoma" pitchFamily="34" charset="0"/>
                <a:cs typeface="Arial" charset="0"/>
              </a:rPr>
              <a:t>y compromete de un modo más </a:t>
            </a:r>
            <a:r>
              <a:rPr lang="es-DO" dirty="0" smtClean="0">
                <a:latin typeface="Tahoma" pitchFamily="34" charset="0"/>
                <a:cs typeface="Arial" charset="0"/>
              </a:rPr>
              <a:t>a los actores encargados de </a:t>
            </a:r>
            <a:r>
              <a:rPr lang="es-DO" dirty="0">
                <a:latin typeface="Tahoma" pitchFamily="34" charset="0"/>
                <a:cs typeface="Arial" charset="0"/>
              </a:rPr>
              <a:t>desarrollar las políticas educativas.</a:t>
            </a:r>
            <a:endParaRPr lang="es-ES_tradnl" dirty="0">
              <a:latin typeface="Tahoma" pitchFamily="34" charset="0"/>
              <a:cs typeface="Arial" charset="0"/>
            </a:endParaRPr>
          </a:p>
        </p:txBody>
      </p:sp>
    </p:spTree>
  </p:cSld>
  <p:clrMapOvr>
    <a:masterClrMapping/>
  </p:clrMapOvr>
  <p:transition>
    <p:zoom dir="in"/>
  </p:transition>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o">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D5D16B3D18D434E9EDD05B89EDF53B0" ma:contentTypeVersion="1" ma:contentTypeDescription="Create a new document." ma:contentTypeScope="" ma:versionID="d753370e5a36ed1753d7fe998d5c89a1">
  <xsd:schema xmlns:xsd="http://www.w3.org/2001/XMLSchema" xmlns:xs="http://www.w3.org/2001/XMLSchema" xmlns:p="http://schemas.microsoft.com/office/2006/metadata/properties" targetNamespace="http://schemas.microsoft.com/office/2006/metadata/properties" ma:root="true" ma:fieldsID="54c067e9c981aaca4a4215a292159db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442CB6A-847F-400A-A1AA-E236FE6EBA74}"/>
</file>

<file path=customXml/itemProps2.xml><?xml version="1.0" encoding="utf-8"?>
<ds:datastoreItem xmlns:ds="http://schemas.openxmlformats.org/officeDocument/2006/customXml" ds:itemID="{E7997DE3-91DF-403E-971A-F7A870906837}"/>
</file>

<file path=customXml/itemProps3.xml><?xml version="1.0" encoding="utf-8"?>
<ds:datastoreItem xmlns:ds="http://schemas.openxmlformats.org/officeDocument/2006/customXml" ds:itemID="{04CE666C-FF31-461C-8B8C-87330E93604C}"/>
</file>

<file path=docProps/app.xml><?xml version="1.0" encoding="utf-8"?>
<Properties xmlns="http://schemas.openxmlformats.org/officeDocument/2006/extended-properties" xmlns:vt="http://schemas.openxmlformats.org/officeDocument/2006/docPropsVTypes">
  <Template/>
  <TotalTime>3437</TotalTime>
  <Words>2493</Words>
  <Application>Microsoft Office PowerPoint</Application>
  <PresentationFormat>On-screen Show (4:3)</PresentationFormat>
  <Paragraphs>439</Paragraphs>
  <Slides>45</Slides>
  <Notes>9</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Tema de Office</vt:lpstr>
      <vt:lpstr>República Dominicana Secretaría de Estado de Educación – Comisión Europea Oficina de Planificación Educativa/Asistencia Técnica Institucional/PAPSE</vt:lpstr>
      <vt:lpstr>¿Qué es un Marco de Gastos de Mediano Plazo? </vt:lpstr>
      <vt:lpstr>¿Qué Perspectivas abarca el Marco de Gastos de Mediano Plazo? </vt:lpstr>
      <vt:lpstr> Diferencias entre el Marco de Gastos de Mediano Plazo y el Presupuesto Plurianual de Ley Orgánica del Presupuesto del Sector Público (Ley Nº 423/06) </vt:lpstr>
      <vt:lpstr>Requisitos de un Marco de Gastos de Mediano Plazo </vt:lpstr>
      <vt:lpstr>Funciones del Marco de Gastos de Mediano Plazo 1/2</vt:lpstr>
      <vt:lpstr>Funciones del Marco de Gastos de Mediano Plazo 2/2</vt:lpstr>
      <vt:lpstr>Ventajes del Marco de Gastos de Mediano Plazo 1/2</vt:lpstr>
      <vt:lpstr>Ventajes del Marco de Gastos de Mediano Plazo 2/2</vt:lpstr>
      <vt:lpstr> Principales características de la Propuesta de Marco de Gastos de Mediano Plazo para la Secretaría de Estado de Educación (1/4) </vt:lpstr>
      <vt:lpstr> Principales características de la Propuesta de Marco de Gastos de Mediano Plazo para la Secretaría de Estado de Educación (2/4)  </vt:lpstr>
      <vt:lpstr>PowerPoint Presentation</vt:lpstr>
      <vt:lpstr> Principales características de la Propuesta de Marco de Gastos de Mediano Plazo para la Secretaría de Estado de Educación (3/4) </vt:lpstr>
      <vt:lpstr> Principales características de la Propuesta de Marco de Gastos de Mediano Plazo para la Secretaría de Estado de Educación (4/4) </vt:lpstr>
      <vt:lpstr>Cronograma  para la ejecución del Marco de Gasto de Mediano Plazo </vt:lpstr>
      <vt:lpstr>Marco de Gastos de Mediano Plazo</vt:lpstr>
      <vt:lpstr>República Dominicana Secretaría de Estado de Educación – Comisión Europea Oficina de Planificación Educativa/Asistencia Técnica Institucional/PAPSE</vt:lpstr>
      <vt:lpstr>Estructura Plan Decenal  Marco Conceptual y Temporal  2008-2018</vt:lpstr>
      <vt:lpstr>Principales Objetivos y Acciones a ejecutar  Plan Decenal 2008-2018</vt:lpstr>
      <vt:lpstr>Intervenciones Fundamentales  Educación Inicial</vt:lpstr>
      <vt:lpstr>Intervenciones Fundamentales  Educación Básica y Especial</vt:lpstr>
      <vt:lpstr>Intervenciones Fundamentales  Educación Media, Técnico Profesional y Adultos</vt:lpstr>
      <vt:lpstr>Estructura Presupuestal de la SEE Con miras al Plan Decenal 2008-2018</vt:lpstr>
      <vt:lpstr>Consideraciones Macroeconómicas  En la Elaboración del Plan Decenal 2008-2018</vt:lpstr>
      <vt:lpstr>Tamaño del Gobierno</vt:lpstr>
      <vt:lpstr>Tamaño del Gobierno</vt:lpstr>
      <vt:lpstr>Tamaño del Gobierno</vt:lpstr>
      <vt:lpstr>Implicaciones de la Deuda Pública</vt:lpstr>
      <vt:lpstr>PowerPoint Presentation</vt:lpstr>
      <vt:lpstr>República Dominicana Secretaría de Estado de Educación – Comisión Europea Oficina de Planificación Educativa/Asistencia Técnica Institucional/PAPSE</vt:lpstr>
      <vt:lpstr>Posible Impacto del Plan Decenal   Finanzas Públicas  Cuatrienio 2009-2012</vt:lpstr>
      <vt:lpstr>Indicadores Educativos  Impacto e Incidencia </vt:lpstr>
      <vt:lpstr>Indicadores Fundamentales | Cobertura y Eficiencia 2008-2018</vt:lpstr>
      <vt:lpstr>Indicadores Fundamentales | Personal Docente  2008-20182008-2018</vt:lpstr>
      <vt:lpstr>PowerPoint Presentation</vt:lpstr>
      <vt:lpstr>Indicadores Fundamentales | Infraestructura 2008-2018</vt:lpstr>
      <vt:lpstr>PowerPoint Presentation</vt:lpstr>
      <vt:lpstr>PowerPoint Presentation</vt:lpstr>
      <vt:lpstr>Presupuesto Plan Decenal 2008-2018 Cuatrienio 2009-2012  En RD$</vt:lpstr>
      <vt:lpstr>PowerPoint Presentation</vt:lpstr>
      <vt:lpstr>PowerPoint Presentation</vt:lpstr>
      <vt:lpstr>PowerPoint Presentation</vt:lpstr>
      <vt:lpstr>PowerPoint Presentation</vt:lpstr>
      <vt:lpstr>Mejora de la Función Correctiva y Toma de Decisiones Ante Escenarios de Asignación no Favorables  La aplicación de un marco de gasto de mediano plazo, nos permite ante coyunturas financieras no favorables tomar decisiones que en mediano plazo que no afecte la consecución de los objetivos y metas trazadas por el Plan Estratégico en su tiempo de vida útil y/o implementación. </vt:lpstr>
      <vt:lpstr>  Marco de Gastos de Medio Plazo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 Decenal de Educación  2007-2017</dc:title>
  <dc:creator>David Lapaix</dc:creator>
  <cp:lastModifiedBy>David Lapaix</cp:lastModifiedBy>
  <cp:revision>175</cp:revision>
  <dcterms:created xsi:type="dcterms:W3CDTF">2007-08-03T13:25:40Z</dcterms:created>
  <dcterms:modified xsi:type="dcterms:W3CDTF">2010-08-18T14:10:11Z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0x010100ED5D16B3D18D434E9EDD05B89EDF53B0</vt:lpwstr>
  </property>
</Properties>
</file>